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2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B58"/>
    <a:srgbClr val="E8B8A8"/>
    <a:srgbClr val="3F7D5B"/>
    <a:srgbClr val="4EB4B7"/>
    <a:srgbClr val="FF9900"/>
    <a:srgbClr val="001A30"/>
    <a:srgbClr val="00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1" autoAdjust="0"/>
    <p:restoredTop sz="94660"/>
  </p:normalViewPr>
  <p:slideViewPr>
    <p:cSldViewPr snapToGrid="0">
      <p:cViewPr>
        <p:scale>
          <a:sx n="75" d="100"/>
          <a:sy n="75" d="100"/>
        </p:scale>
        <p:origin x="618" y="4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26B5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3-457F-BF35-A99E8A4616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3-457F-BF35-A99E8A4616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3-457F-BF35-A99E8A461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694976"/>
        <c:axId val="420693008"/>
      </c:barChart>
      <c:catAx>
        <c:axId val="4206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693008"/>
        <c:crosses val="autoZero"/>
        <c:auto val="1"/>
        <c:lblAlgn val="ctr"/>
        <c:lblOffset val="100"/>
        <c:noMultiLvlLbl val="0"/>
      </c:catAx>
      <c:valAx>
        <c:axId val="4206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206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9790" y="332295"/>
            <a:ext cx="11472420" cy="6193410"/>
          </a:xfrm>
          <a:custGeom>
            <a:avLst/>
            <a:gdLst>
              <a:gd name="connsiteX0" fmla="*/ 0 w 11472420"/>
              <a:gd name="connsiteY0" fmla="*/ 0 h 6193410"/>
              <a:gd name="connsiteX1" fmla="*/ 11472420 w 11472420"/>
              <a:gd name="connsiteY1" fmla="*/ 0 h 6193410"/>
              <a:gd name="connsiteX2" fmla="*/ 11472420 w 11472420"/>
              <a:gd name="connsiteY2" fmla="*/ 6193410 h 6193410"/>
              <a:gd name="connsiteX3" fmla="*/ 0 w 11472420"/>
              <a:gd name="connsiteY3" fmla="*/ 6193410 h 61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2420" h="6193410">
                <a:moveTo>
                  <a:pt x="0" y="0"/>
                </a:moveTo>
                <a:lnTo>
                  <a:pt x="11472420" y="0"/>
                </a:lnTo>
                <a:lnTo>
                  <a:pt x="11472420" y="6193410"/>
                </a:lnTo>
                <a:lnTo>
                  <a:pt x="0" y="619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29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29000" y="3428999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-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3547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58454" cy="6858000"/>
          </a:xfrm>
          <a:custGeom>
            <a:avLst/>
            <a:gdLst>
              <a:gd name="connsiteX0" fmla="*/ 0 w 7558454"/>
              <a:gd name="connsiteY0" fmla="*/ 0 h 6858000"/>
              <a:gd name="connsiteX1" fmla="*/ 7558454 w 7558454"/>
              <a:gd name="connsiteY1" fmla="*/ 0 h 6858000"/>
              <a:gd name="connsiteX2" fmla="*/ 7558454 w 7558454"/>
              <a:gd name="connsiteY2" fmla="*/ 6858000 h 6858000"/>
              <a:gd name="connsiteX3" fmla="*/ 0 w 7558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454" h="6858000">
                <a:moveTo>
                  <a:pt x="0" y="0"/>
                </a:moveTo>
                <a:lnTo>
                  <a:pt x="7558454" y="0"/>
                </a:lnTo>
                <a:lnTo>
                  <a:pt x="75584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42018" y="1194203"/>
            <a:ext cx="4051246" cy="2559182"/>
          </a:xfrm>
          <a:custGeom>
            <a:avLst/>
            <a:gdLst>
              <a:gd name="connsiteX0" fmla="*/ 0 w 4051246"/>
              <a:gd name="connsiteY0" fmla="*/ 0 h 2559182"/>
              <a:gd name="connsiteX1" fmla="*/ 4051246 w 4051246"/>
              <a:gd name="connsiteY1" fmla="*/ 0 h 2559182"/>
              <a:gd name="connsiteX2" fmla="*/ 4051246 w 4051246"/>
              <a:gd name="connsiteY2" fmla="*/ 2559182 h 2559182"/>
              <a:gd name="connsiteX3" fmla="*/ 0 w 4051246"/>
              <a:gd name="connsiteY3" fmla="*/ 2559182 h 255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1246" h="2559182">
                <a:moveTo>
                  <a:pt x="0" y="0"/>
                </a:moveTo>
                <a:lnTo>
                  <a:pt x="4051246" y="0"/>
                </a:lnTo>
                <a:lnTo>
                  <a:pt x="4051246" y="2559182"/>
                </a:lnTo>
                <a:lnTo>
                  <a:pt x="0" y="2559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85262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02933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680200" y="618067"/>
            <a:ext cx="3208867" cy="4461934"/>
          </a:xfrm>
          <a:custGeom>
            <a:avLst/>
            <a:gdLst>
              <a:gd name="connsiteX0" fmla="*/ 0 w 3208867"/>
              <a:gd name="connsiteY0" fmla="*/ 0 h 4461934"/>
              <a:gd name="connsiteX1" fmla="*/ 3208867 w 3208867"/>
              <a:gd name="connsiteY1" fmla="*/ 0 h 4461934"/>
              <a:gd name="connsiteX2" fmla="*/ 3208867 w 3208867"/>
              <a:gd name="connsiteY2" fmla="*/ 4461934 h 4461934"/>
              <a:gd name="connsiteX3" fmla="*/ 0 w 3208867"/>
              <a:gd name="connsiteY3" fmla="*/ 4461934 h 44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867" h="4461934">
                <a:moveTo>
                  <a:pt x="0" y="0"/>
                </a:moveTo>
                <a:lnTo>
                  <a:pt x="3208867" y="0"/>
                </a:lnTo>
                <a:lnTo>
                  <a:pt x="3208867" y="4461934"/>
                </a:lnTo>
                <a:lnTo>
                  <a:pt x="0" y="4461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81799" cy="68580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145815" y="1939554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145815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658100" y="1939555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71500" y="1939554"/>
            <a:ext cx="3962400" cy="4320570"/>
          </a:xfrm>
          <a:custGeom>
            <a:avLst/>
            <a:gdLst>
              <a:gd name="connsiteX0" fmla="*/ 0 w 3962400"/>
              <a:gd name="connsiteY0" fmla="*/ 0 h 4918445"/>
              <a:gd name="connsiteX1" fmla="*/ 3962400 w 3962400"/>
              <a:gd name="connsiteY1" fmla="*/ 0 h 4918445"/>
              <a:gd name="connsiteX2" fmla="*/ 3962400 w 3962400"/>
              <a:gd name="connsiteY2" fmla="*/ 4918445 h 4918445"/>
              <a:gd name="connsiteX3" fmla="*/ 0 w 3962400"/>
              <a:gd name="connsiteY3" fmla="*/ 4918445 h 49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4918445">
                <a:moveTo>
                  <a:pt x="0" y="0"/>
                </a:moveTo>
                <a:lnTo>
                  <a:pt x="3962400" y="0"/>
                </a:lnTo>
                <a:lnTo>
                  <a:pt x="3962400" y="4918445"/>
                </a:lnTo>
                <a:lnTo>
                  <a:pt x="0" y="49184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633713" y="1939553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633713" y="4140907"/>
            <a:ext cx="2412472" cy="2119217"/>
          </a:xfrm>
          <a:custGeom>
            <a:avLst/>
            <a:gdLst>
              <a:gd name="connsiteX0" fmla="*/ 0 w 2412472"/>
              <a:gd name="connsiteY0" fmla="*/ 0 h 2412472"/>
              <a:gd name="connsiteX1" fmla="*/ 2412472 w 2412472"/>
              <a:gd name="connsiteY1" fmla="*/ 0 h 2412472"/>
              <a:gd name="connsiteX2" fmla="*/ 2412472 w 2412472"/>
              <a:gd name="connsiteY2" fmla="*/ 2412472 h 2412472"/>
              <a:gd name="connsiteX3" fmla="*/ 0 w 2412472"/>
              <a:gd name="connsiteY3" fmla="*/ 2412472 h 2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472" h="2412472">
                <a:moveTo>
                  <a:pt x="0" y="0"/>
                </a:moveTo>
                <a:lnTo>
                  <a:pt x="2412472" y="0"/>
                </a:lnTo>
                <a:lnTo>
                  <a:pt x="2412472" y="2412472"/>
                </a:lnTo>
                <a:lnTo>
                  <a:pt x="0" y="2412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26576" y="1745273"/>
            <a:ext cx="3367454" cy="3367454"/>
          </a:xfrm>
          <a:custGeom>
            <a:avLst/>
            <a:gdLst>
              <a:gd name="connsiteX0" fmla="*/ 1683727 w 3367454"/>
              <a:gd name="connsiteY0" fmla="*/ 0 h 3367454"/>
              <a:gd name="connsiteX1" fmla="*/ 3367454 w 3367454"/>
              <a:gd name="connsiteY1" fmla="*/ 0 h 3367454"/>
              <a:gd name="connsiteX2" fmla="*/ 3367454 w 3367454"/>
              <a:gd name="connsiteY2" fmla="*/ 1683727 h 3367454"/>
              <a:gd name="connsiteX3" fmla="*/ 1683727 w 3367454"/>
              <a:gd name="connsiteY3" fmla="*/ 3367454 h 3367454"/>
              <a:gd name="connsiteX4" fmla="*/ 0 w 3367454"/>
              <a:gd name="connsiteY4" fmla="*/ 1683727 h 3367454"/>
              <a:gd name="connsiteX5" fmla="*/ 1683727 w 3367454"/>
              <a:gd name="connsiteY5" fmla="*/ 0 h 336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454" h="3367454">
                <a:moveTo>
                  <a:pt x="1683727" y="0"/>
                </a:moveTo>
                <a:lnTo>
                  <a:pt x="3367454" y="0"/>
                </a:lnTo>
                <a:lnTo>
                  <a:pt x="3367454" y="1683727"/>
                </a:lnTo>
                <a:cubicBezTo>
                  <a:pt x="3367454" y="2613624"/>
                  <a:pt x="2613624" y="3367454"/>
                  <a:pt x="1683727" y="3367454"/>
                </a:cubicBezTo>
                <a:cubicBezTo>
                  <a:pt x="753830" y="3367454"/>
                  <a:pt x="0" y="2613624"/>
                  <a:pt x="0" y="1683727"/>
                </a:cubicBezTo>
                <a:cubicBezTo>
                  <a:pt x="0" y="753830"/>
                  <a:pt x="753830" y="0"/>
                  <a:pt x="16837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34014" y="1552712"/>
            <a:ext cx="3752576" cy="3752576"/>
          </a:xfrm>
          <a:custGeom>
            <a:avLst/>
            <a:gdLst>
              <a:gd name="connsiteX0" fmla="*/ 768990 w 3752576"/>
              <a:gd name="connsiteY0" fmla="*/ 0 h 3752576"/>
              <a:gd name="connsiteX1" fmla="*/ 1876288 w 3752576"/>
              <a:gd name="connsiteY1" fmla="*/ 1107298 h 3752576"/>
              <a:gd name="connsiteX2" fmla="*/ 2983586 w 3752576"/>
              <a:gd name="connsiteY2" fmla="*/ 0 h 3752576"/>
              <a:gd name="connsiteX3" fmla="*/ 3752576 w 3752576"/>
              <a:gd name="connsiteY3" fmla="*/ 768990 h 3752576"/>
              <a:gd name="connsiteX4" fmla="*/ 2645278 w 3752576"/>
              <a:gd name="connsiteY4" fmla="*/ 1876288 h 3752576"/>
              <a:gd name="connsiteX5" fmla="*/ 3752576 w 3752576"/>
              <a:gd name="connsiteY5" fmla="*/ 2983586 h 3752576"/>
              <a:gd name="connsiteX6" fmla="*/ 2983586 w 3752576"/>
              <a:gd name="connsiteY6" fmla="*/ 3752576 h 3752576"/>
              <a:gd name="connsiteX7" fmla="*/ 1876288 w 3752576"/>
              <a:gd name="connsiteY7" fmla="*/ 2645278 h 3752576"/>
              <a:gd name="connsiteX8" fmla="*/ 768990 w 3752576"/>
              <a:gd name="connsiteY8" fmla="*/ 3752576 h 3752576"/>
              <a:gd name="connsiteX9" fmla="*/ 0 w 3752576"/>
              <a:gd name="connsiteY9" fmla="*/ 2983586 h 3752576"/>
              <a:gd name="connsiteX10" fmla="*/ 1107298 w 3752576"/>
              <a:gd name="connsiteY10" fmla="*/ 1876288 h 3752576"/>
              <a:gd name="connsiteX11" fmla="*/ 0 w 3752576"/>
              <a:gd name="connsiteY11" fmla="*/ 768990 h 37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2576" h="3752576">
                <a:moveTo>
                  <a:pt x="768990" y="0"/>
                </a:moveTo>
                <a:lnTo>
                  <a:pt x="1876288" y="1107298"/>
                </a:lnTo>
                <a:lnTo>
                  <a:pt x="2983586" y="0"/>
                </a:lnTo>
                <a:lnTo>
                  <a:pt x="3752576" y="768990"/>
                </a:lnTo>
                <a:lnTo>
                  <a:pt x="2645278" y="1876288"/>
                </a:lnTo>
                <a:lnTo>
                  <a:pt x="3752576" y="2983586"/>
                </a:lnTo>
                <a:lnTo>
                  <a:pt x="2983586" y="3752576"/>
                </a:lnTo>
                <a:lnTo>
                  <a:pt x="1876288" y="2645278"/>
                </a:lnTo>
                <a:lnTo>
                  <a:pt x="768990" y="3752576"/>
                </a:lnTo>
                <a:lnTo>
                  <a:pt x="0" y="2983586"/>
                </a:lnTo>
                <a:lnTo>
                  <a:pt x="1107298" y="1876288"/>
                </a:lnTo>
                <a:lnTo>
                  <a:pt x="0" y="768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70126" y="1656720"/>
            <a:ext cx="4111690" cy="3544560"/>
          </a:xfrm>
          <a:custGeom>
            <a:avLst/>
            <a:gdLst>
              <a:gd name="connsiteX0" fmla="*/ 0 w 3477532"/>
              <a:gd name="connsiteY0" fmla="*/ 0 h 2997872"/>
              <a:gd name="connsiteX1" fmla="*/ 3477532 w 3477532"/>
              <a:gd name="connsiteY1" fmla="*/ 0 h 2997872"/>
              <a:gd name="connsiteX2" fmla="*/ 1738766 w 3477532"/>
              <a:gd name="connsiteY2" fmla="*/ 2997872 h 299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532" h="2997872">
                <a:moveTo>
                  <a:pt x="0" y="0"/>
                </a:moveTo>
                <a:lnTo>
                  <a:pt x="3477532" y="0"/>
                </a:lnTo>
                <a:lnTo>
                  <a:pt x="1738766" y="2997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-537288" y="-2748966"/>
            <a:ext cx="6016382" cy="6016382"/>
          </a:xfrm>
          <a:custGeom>
            <a:avLst/>
            <a:gdLst>
              <a:gd name="connsiteX0" fmla="*/ 4039571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1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1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-2754756" y="1531262"/>
            <a:ext cx="3953622" cy="3953621"/>
          </a:xfrm>
          <a:custGeom>
            <a:avLst/>
            <a:gdLst>
              <a:gd name="connsiteX0" fmla="*/ 1976811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1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683174" y="431124"/>
            <a:ext cx="6016382" cy="6016382"/>
          </a:xfrm>
          <a:custGeom>
            <a:avLst/>
            <a:gdLst>
              <a:gd name="connsiteX0" fmla="*/ 4039572 w 6016382"/>
              <a:gd name="connsiteY0" fmla="*/ 0 h 6016382"/>
              <a:gd name="connsiteX1" fmla="*/ 6016382 w 6016382"/>
              <a:gd name="connsiteY1" fmla="*/ 1976811 h 6016382"/>
              <a:gd name="connsiteX2" fmla="*/ 1976811 w 6016382"/>
              <a:gd name="connsiteY2" fmla="*/ 6016382 h 6016382"/>
              <a:gd name="connsiteX3" fmla="*/ 0 w 6016382"/>
              <a:gd name="connsiteY3" fmla="*/ 4039572 h 60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382" h="6016382">
                <a:moveTo>
                  <a:pt x="4039572" y="0"/>
                </a:moveTo>
                <a:lnTo>
                  <a:pt x="6016382" y="1976811"/>
                </a:lnTo>
                <a:lnTo>
                  <a:pt x="1976811" y="6016382"/>
                </a:lnTo>
                <a:lnTo>
                  <a:pt x="0" y="4039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63402" y="-1786343"/>
            <a:ext cx="3953622" cy="3953621"/>
          </a:xfrm>
          <a:custGeom>
            <a:avLst/>
            <a:gdLst>
              <a:gd name="connsiteX0" fmla="*/ 1976812 w 3953622"/>
              <a:gd name="connsiteY0" fmla="*/ 0 h 3953621"/>
              <a:gd name="connsiteX1" fmla="*/ 3953622 w 3953622"/>
              <a:gd name="connsiteY1" fmla="*/ 1976810 h 3953621"/>
              <a:gd name="connsiteX2" fmla="*/ 1976811 w 3953622"/>
              <a:gd name="connsiteY2" fmla="*/ 3953621 h 3953621"/>
              <a:gd name="connsiteX3" fmla="*/ 0 w 3953622"/>
              <a:gd name="connsiteY3" fmla="*/ 1976811 h 39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622" h="3953621">
                <a:moveTo>
                  <a:pt x="1976812" y="0"/>
                </a:moveTo>
                <a:lnTo>
                  <a:pt x="3953622" y="1976810"/>
                </a:lnTo>
                <a:lnTo>
                  <a:pt x="1976811" y="3953621"/>
                </a:lnTo>
                <a:lnTo>
                  <a:pt x="0" y="19768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-554479" y="4711352"/>
            <a:ext cx="2973807" cy="2973808"/>
          </a:xfrm>
          <a:custGeom>
            <a:avLst/>
            <a:gdLst>
              <a:gd name="connsiteX0" fmla="*/ 996996 w 2973807"/>
              <a:gd name="connsiteY0" fmla="*/ 0 h 2973808"/>
              <a:gd name="connsiteX1" fmla="*/ 2973807 w 2973807"/>
              <a:gd name="connsiteY1" fmla="*/ 1976811 h 2973808"/>
              <a:gd name="connsiteX2" fmla="*/ 1976810 w 2973807"/>
              <a:gd name="connsiteY2" fmla="*/ 2973808 h 2973808"/>
              <a:gd name="connsiteX3" fmla="*/ 0 w 2973807"/>
              <a:gd name="connsiteY3" fmla="*/ 996997 h 29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807" h="2973808">
                <a:moveTo>
                  <a:pt x="996996" y="0"/>
                </a:moveTo>
                <a:lnTo>
                  <a:pt x="2973807" y="1976811"/>
                </a:lnTo>
                <a:lnTo>
                  <a:pt x="1976810" y="2973808"/>
                </a:lnTo>
                <a:lnTo>
                  <a:pt x="0" y="996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20769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26957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133145" y="2372811"/>
            <a:ext cx="2338086" cy="2338086"/>
          </a:xfrm>
          <a:custGeom>
            <a:avLst/>
            <a:gdLst>
              <a:gd name="connsiteX0" fmla="*/ 0 w 2338086"/>
              <a:gd name="connsiteY0" fmla="*/ 0 h 2338086"/>
              <a:gd name="connsiteX1" fmla="*/ 2338086 w 2338086"/>
              <a:gd name="connsiteY1" fmla="*/ 0 h 2338086"/>
              <a:gd name="connsiteX2" fmla="*/ 2338086 w 2338086"/>
              <a:gd name="connsiteY2" fmla="*/ 2338086 h 2338086"/>
              <a:gd name="connsiteX3" fmla="*/ 0 w 2338086"/>
              <a:gd name="connsiteY3" fmla="*/ 2338086 h 23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086" h="2338086">
                <a:moveTo>
                  <a:pt x="0" y="0"/>
                </a:moveTo>
                <a:lnTo>
                  <a:pt x="2338086" y="0"/>
                </a:lnTo>
                <a:lnTo>
                  <a:pt x="2338086" y="2338086"/>
                </a:lnTo>
                <a:lnTo>
                  <a:pt x="0" y="2338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3692946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581212" y="2644228"/>
            <a:ext cx="5083531" cy="3211279"/>
          </a:xfrm>
          <a:custGeom>
            <a:avLst/>
            <a:gdLst>
              <a:gd name="connsiteX0" fmla="*/ 0 w 5083531"/>
              <a:gd name="connsiteY0" fmla="*/ 0 h 3211279"/>
              <a:gd name="connsiteX1" fmla="*/ 5083531 w 5083531"/>
              <a:gd name="connsiteY1" fmla="*/ 0 h 3211279"/>
              <a:gd name="connsiteX2" fmla="*/ 5083531 w 5083531"/>
              <a:gd name="connsiteY2" fmla="*/ 3211279 h 3211279"/>
              <a:gd name="connsiteX3" fmla="*/ 0 w 5083531"/>
              <a:gd name="connsiteY3" fmla="*/ 3211279 h 32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3531" h="3211279">
                <a:moveTo>
                  <a:pt x="0" y="0"/>
                </a:moveTo>
                <a:lnTo>
                  <a:pt x="5083531" y="0"/>
                </a:lnTo>
                <a:lnTo>
                  <a:pt x="5083531" y="3211279"/>
                </a:lnTo>
                <a:lnTo>
                  <a:pt x="0" y="32112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26050" y="1263408"/>
            <a:ext cx="3136979" cy="4330782"/>
          </a:xfrm>
          <a:custGeom>
            <a:avLst/>
            <a:gdLst>
              <a:gd name="connsiteX0" fmla="*/ 6596 w 3136979"/>
              <a:gd name="connsiteY0" fmla="*/ 0 h 4330782"/>
              <a:gd name="connsiteX1" fmla="*/ 3132582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6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6" y="0"/>
                </a:moveTo>
                <a:cubicBezTo>
                  <a:pt x="3132582" y="0"/>
                  <a:pt x="3132582" y="0"/>
                  <a:pt x="3132582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2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28605" y="1263408"/>
            <a:ext cx="3136979" cy="4330782"/>
          </a:xfrm>
          <a:custGeom>
            <a:avLst/>
            <a:gdLst>
              <a:gd name="connsiteX0" fmla="*/ 6595 w 3136979"/>
              <a:gd name="connsiteY0" fmla="*/ 0 h 4330782"/>
              <a:gd name="connsiteX1" fmla="*/ 3132581 w 3136979"/>
              <a:gd name="connsiteY1" fmla="*/ 0 h 4330782"/>
              <a:gd name="connsiteX2" fmla="*/ 3136979 w 3136979"/>
              <a:gd name="connsiteY2" fmla="*/ 4836 h 4330782"/>
              <a:gd name="connsiteX3" fmla="*/ 3134780 w 3136979"/>
              <a:gd name="connsiteY3" fmla="*/ 4325946 h 4330782"/>
              <a:gd name="connsiteX4" fmla="*/ 3130383 w 3136979"/>
              <a:gd name="connsiteY4" fmla="*/ 4330782 h 4330782"/>
              <a:gd name="connsiteX5" fmla="*/ 4397 w 3136979"/>
              <a:gd name="connsiteY5" fmla="*/ 4330782 h 4330782"/>
              <a:gd name="connsiteX6" fmla="*/ 0 w 3136979"/>
              <a:gd name="connsiteY6" fmla="*/ 4325946 h 4330782"/>
              <a:gd name="connsiteX7" fmla="*/ 2198 w 3136979"/>
              <a:gd name="connsiteY7" fmla="*/ 4836 h 4330782"/>
              <a:gd name="connsiteX8" fmla="*/ 6595 w 3136979"/>
              <a:gd name="connsiteY8" fmla="*/ 0 h 43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979" h="4330782">
                <a:moveTo>
                  <a:pt x="6595" y="0"/>
                </a:moveTo>
                <a:cubicBezTo>
                  <a:pt x="3132581" y="0"/>
                  <a:pt x="3132581" y="0"/>
                  <a:pt x="3132581" y="0"/>
                </a:cubicBezTo>
                <a:cubicBezTo>
                  <a:pt x="3134780" y="0"/>
                  <a:pt x="3136979" y="2418"/>
                  <a:pt x="3136979" y="4836"/>
                </a:cubicBezTo>
                <a:lnTo>
                  <a:pt x="3134780" y="4325946"/>
                </a:lnTo>
                <a:cubicBezTo>
                  <a:pt x="3134780" y="4328364"/>
                  <a:pt x="3132581" y="4330782"/>
                  <a:pt x="3130383" y="4330782"/>
                </a:cubicBezTo>
                <a:cubicBezTo>
                  <a:pt x="4397" y="4330782"/>
                  <a:pt x="4397" y="4330782"/>
                  <a:pt x="4397" y="4330782"/>
                </a:cubicBezTo>
                <a:cubicBezTo>
                  <a:pt x="2198" y="4330782"/>
                  <a:pt x="0" y="4328364"/>
                  <a:pt x="0" y="4325946"/>
                </a:cubicBezTo>
                <a:cubicBezTo>
                  <a:pt x="2198" y="4836"/>
                  <a:pt x="2198" y="4836"/>
                  <a:pt x="2198" y="4836"/>
                </a:cubicBezTo>
                <a:cubicBezTo>
                  <a:pt x="2198" y="2418"/>
                  <a:pt x="4397" y="0"/>
                  <a:pt x="6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930810" y="2519993"/>
            <a:ext cx="4330782" cy="3136979"/>
          </a:xfrm>
          <a:custGeom>
            <a:avLst/>
            <a:gdLst>
              <a:gd name="connsiteX0" fmla="*/ 4836 w 4330782"/>
              <a:gd name="connsiteY0" fmla="*/ 0 h 3136979"/>
              <a:gd name="connsiteX1" fmla="*/ 4325946 w 4330782"/>
              <a:gd name="connsiteY1" fmla="*/ 2198 h 3136979"/>
              <a:gd name="connsiteX2" fmla="*/ 4330782 w 4330782"/>
              <a:gd name="connsiteY2" fmla="*/ 6596 h 3136979"/>
              <a:gd name="connsiteX3" fmla="*/ 4330782 w 4330782"/>
              <a:gd name="connsiteY3" fmla="*/ 3132582 h 3136979"/>
              <a:gd name="connsiteX4" fmla="*/ 4325946 w 4330782"/>
              <a:gd name="connsiteY4" fmla="*/ 3136979 h 3136979"/>
              <a:gd name="connsiteX5" fmla="*/ 4836 w 4330782"/>
              <a:gd name="connsiteY5" fmla="*/ 3134780 h 3136979"/>
              <a:gd name="connsiteX6" fmla="*/ 0 w 4330782"/>
              <a:gd name="connsiteY6" fmla="*/ 3130383 h 3136979"/>
              <a:gd name="connsiteX7" fmla="*/ 0 w 4330782"/>
              <a:gd name="connsiteY7" fmla="*/ 4397 h 3136979"/>
              <a:gd name="connsiteX8" fmla="*/ 4836 w 4330782"/>
              <a:gd name="connsiteY8" fmla="*/ 0 h 31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82" h="3136979">
                <a:moveTo>
                  <a:pt x="4836" y="0"/>
                </a:moveTo>
                <a:cubicBezTo>
                  <a:pt x="4325946" y="2198"/>
                  <a:pt x="4325946" y="2198"/>
                  <a:pt x="4325946" y="2198"/>
                </a:cubicBezTo>
                <a:cubicBezTo>
                  <a:pt x="4328364" y="2198"/>
                  <a:pt x="4330782" y="4397"/>
                  <a:pt x="4330782" y="6596"/>
                </a:cubicBezTo>
                <a:cubicBezTo>
                  <a:pt x="4330782" y="3132582"/>
                  <a:pt x="4330782" y="3132582"/>
                  <a:pt x="4330782" y="3132582"/>
                </a:cubicBezTo>
                <a:cubicBezTo>
                  <a:pt x="4330782" y="3134780"/>
                  <a:pt x="4328364" y="3136979"/>
                  <a:pt x="4325946" y="3136979"/>
                </a:cubicBezTo>
                <a:lnTo>
                  <a:pt x="4836" y="3134780"/>
                </a:lnTo>
                <a:cubicBezTo>
                  <a:pt x="2418" y="3134780"/>
                  <a:pt x="0" y="3132582"/>
                  <a:pt x="0" y="3130383"/>
                </a:cubicBezTo>
                <a:cubicBezTo>
                  <a:pt x="0" y="4397"/>
                  <a:pt x="0" y="4397"/>
                  <a:pt x="0" y="4397"/>
                </a:cubicBezTo>
                <a:cubicBezTo>
                  <a:pt x="0" y="2198"/>
                  <a:pt x="2418" y="0"/>
                  <a:pt x="4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avLst/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535069" y="-462372"/>
            <a:ext cx="8344313" cy="7867688"/>
          </a:xfrm>
          <a:custGeom>
            <a:avLst/>
            <a:gdLst>
              <a:gd name="connsiteX0" fmla="*/ 960424 w 8344313"/>
              <a:gd name="connsiteY0" fmla="*/ 4679740 h 7867688"/>
              <a:gd name="connsiteX1" fmla="*/ 945543 w 8344313"/>
              <a:gd name="connsiteY1" fmla="*/ 4686114 h 7867688"/>
              <a:gd name="connsiteX2" fmla="*/ 945543 w 8344313"/>
              <a:gd name="connsiteY2" fmla="*/ 4718494 h 7867688"/>
              <a:gd name="connsiteX3" fmla="*/ 928267 w 8344313"/>
              <a:gd name="connsiteY3" fmla="*/ 4734683 h 7867688"/>
              <a:gd name="connsiteX4" fmla="*/ 945543 w 8344313"/>
              <a:gd name="connsiteY4" fmla="*/ 4718494 h 7867688"/>
              <a:gd name="connsiteX5" fmla="*/ 960660 w 8344313"/>
              <a:gd name="connsiteY5" fmla="*/ 4702304 h 7867688"/>
              <a:gd name="connsiteX6" fmla="*/ 960660 w 8344313"/>
              <a:gd name="connsiteY6" fmla="*/ 4686114 h 7867688"/>
              <a:gd name="connsiteX7" fmla="*/ 960424 w 8344313"/>
              <a:gd name="connsiteY7" fmla="*/ 4679740 h 7867688"/>
              <a:gd name="connsiteX8" fmla="*/ 7947148 w 8344313"/>
              <a:gd name="connsiteY8" fmla="*/ 110 h 7867688"/>
              <a:gd name="connsiteX9" fmla="*/ 8081748 w 8344313"/>
              <a:gd name="connsiteY9" fmla="*/ 6231 h 7867688"/>
              <a:gd name="connsiteX10" fmla="*/ 8145455 w 8344313"/>
              <a:gd name="connsiteY10" fmla="*/ 22421 h 7867688"/>
              <a:gd name="connsiteX11" fmla="*/ 8336574 w 8344313"/>
              <a:gd name="connsiteY11" fmla="*/ 595534 h 7867688"/>
              <a:gd name="connsiteX12" fmla="*/ 8049355 w 8344313"/>
              <a:gd name="connsiteY12" fmla="*/ 1153536 h 7867688"/>
              <a:gd name="connsiteX13" fmla="*/ 7730823 w 8344313"/>
              <a:gd name="connsiteY13" fmla="*/ 1471933 h 7867688"/>
              <a:gd name="connsiteX14" fmla="*/ 7539703 w 8344313"/>
              <a:gd name="connsiteY14" fmla="*/ 1535612 h 7867688"/>
              <a:gd name="connsiteX15" fmla="*/ 7030052 w 8344313"/>
              <a:gd name="connsiteY15" fmla="*/ 1566912 h 7867688"/>
              <a:gd name="connsiteX16" fmla="*/ 6265574 w 8344313"/>
              <a:gd name="connsiteY16" fmla="*/ 1646781 h 7867688"/>
              <a:gd name="connsiteX17" fmla="*/ 4815442 w 8344313"/>
              <a:gd name="connsiteY17" fmla="*/ 1901498 h 7867688"/>
              <a:gd name="connsiteX18" fmla="*/ 4019651 w 8344313"/>
              <a:gd name="connsiteY18" fmla="*/ 2108725 h 7867688"/>
              <a:gd name="connsiteX19" fmla="*/ 3923551 w 8344313"/>
              <a:gd name="connsiteY19" fmla="*/ 2140025 h 7867688"/>
              <a:gd name="connsiteX20" fmla="*/ 3892238 w 8344313"/>
              <a:gd name="connsiteY20" fmla="*/ 2172404 h 7867688"/>
              <a:gd name="connsiteX21" fmla="*/ 3923551 w 8344313"/>
              <a:gd name="connsiteY21" fmla="*/ 2203704 h 7867688"/>
              <a:gd name="connsiteX22" fmla="*/ 4162180 w 8344313"/>
              <a:gd name="connsiteY22" fmla="*/ 2314873 h 7867688"/>
              <a:gd name="connsiteX23" fmla="*/ 5102661 w 8344313"/>
              <a:gd name="connsiteY23" fmla="*/ 2649458 h 7867688"/>
              <a:gd name="connsiteX24" fmla="*/ 5803432 w 8344313"/>
              <a:gd name="connsiteY24" fmla="*/ 2999154 h 7867688"/>
              <a:gd name="connsiteX25" fmla="*/ 6344397 w 8344313"/>
              <a:gd name="connsiteY25" fmla="*/ 3428719 h 7867688"/>
              <a:gd name="connsiteX26" fmla="*/ 6726636 w 8344313"/>
              <a:gd name="connsiteY26" fmla="*/ 4049322 h 7867688"/>
              <a:gd name="connsiteX27" fmla="*/ 6775226 w 8344313"/>
              <a:gd name="connsiteY27" fmla="*/ 4558756 h 7867688"/>
              <a:gd name="connsiteX28" fmla="*/ 6392987 w 8344313"/>
              <a:gd name="connsiteY28" fmla="*/ 5482644 h 7867688"/>
              <a:gd name="connsiteX29" fmla="*/ 6073375 w 8344313"/>
              <a:gd name="connsiteY29" fmla="*/ 5928399 h 7867688"/>
              <a:gd name="connsiteX30" fmla="*/ 5516213 w 8344313"/>
              <a:gd name="connsiteY30" fmla="*/ 6533891 h 7867688"/>
              <a:gd name="connsiteX31" fmla="*/ 4831638 w 8344313"/>
              <a:gd name="connsiteY31" fmla="*/ 7059514 h 7867688"/>
              <a:gd name="connsiteX32" fmla="*/ 3668725 w 8344313"/>
              <a:gd name="connsiteY32" fmla="*/ 7584058 h 7867688"/>
              <a:gd name="connsiteX33" fmla="*/ 2793031 w 8344313"/>
              <a:gd name="connsiteY33" fmla="*/ 7791285 h 7867688"/>
              <a:gd name="connsiteX34" fmla="*/ 1455195 w 8344313"/>
              <a:gd name="connsiteY34" fmla="*/ 7854965 h 7867688"/>
              <a:gd name="connsiteX35" fmla="*/ 498518 w 8344313"/>
              <a:gd name="connsiteY35" fmla="*/ 7505269 h 7867688"/>
              <a:gd name="connsiteX36" fmla="*/ 36376 w 8344313"/>
              <a:gd name="connsiteY36" fmla="*/ 6724928 h 7867688"/>
              <a:gd name="connsiteX37" fmla="*/ 196182 w 8344313"/>
              <a:gd name="connsiteY37" fmla="*/ 5577623 h 7867688"/>
              <a:gd name="connsiteX38" fmla="*/ 594618 w 8344313"/>
              <a:gd name="connsiteY38" fmla="*/ 4989400 h 7867688"/>
              <a:gd name="connsiteX39" fmla="*/ 1136663 w 8344313"/>
              <a:gd name="connsiteY39" fmla="*/ 4288929 h 7867688"/>
              <a:gd name="connsiteX40" fmla="*/ 1215486 w 8344313"/>
              <a:gd name="connsiteY40" fmla="*/ 4209060 h 7867688"/>
              <a:gd name="connsiteX41" fmla="*/ 1231683 w 8344313"/>
              <a:gd name="connsiteY41" fmla="*/ 4225249 h 7867688"/>
              <a:gd name="connsiteX42" fmla="*/ 1055680 w 8344313"/>
              <a:gd name="connsiteY42" fmla="*/ 4511266 h 7867688"/>
              <a:gd name="connsiteX43" fmla="*/ 976857 w 8344313"/>
              <a:gd name="connsiteY43" fmla="*/ 4638625 h 7867688"/>
              <a:gd name="connsiteX44" fmla="*/ 976857 w 8344313"/>
              <a:gd name="connsiteY44" fmla="*/ 4654814 h 7867688"/>
              <a:gd name="connsiteX45" fmla="*/ 991973 w 8344313"/>
              <a:gd name="connsiteY45" fmla="*/ 4654814 h 7867688"/>
              <a:gd name="connsiteX46" fmla="*/ 1264076 w 8344313"/>
              <a:gd name="connsiteY46" fmla="*/ 4288929 h 7867688"/>
              <a:gd name="connsiteX47" fmla="*/ 1470312 w 8344313"/>
              <a:gd name="connsiteY47" fmla="*/ 4001832 h 7867688"/>
              <a:gd name="connsiteX48" fmla="*/ 1501625 w 8344313"/>
              <a:gd name="connsiteY48" fmla="*/ 3970532 h 7867688"/>
              <a:gd name="connsiteX49" fmla="*/ 1757531 w 8344313"/>
              <a:gd name="connsiteY49" fmla="*/ 3810795 h 7867688"/>
              <a:gd name="connsiteX50" fmla="*/ 1805041 w 8344313"/>
              <a:gd name="connsiteY50" fmla="*/ 3826985 h 7867688"/>
              <a:gd name="connsiteX51" fmla="*/ 1773727 w 8344313"/>
              <a:gd name="connsiteY51" fmla="*/ 3938153 h 7867688"/>
              <a:gd name="connsiteX52" fmla="*/ 1597725 w 8344313"/>
              <a:gd name="connsiteY52" fmla="*/ 4256549 h 7867688"/>
              <a:gd name="connsiteX53" fmla="*/ 1310506 w 8344313"/>
              <a:gd name="connsiteY53" fmla="*/ 5053079 h 7867688"/>
              <a:gd name="connsiteX54" fmla="*/ 1501625 w 8344313"/>
              <a:gd name="connsiteY54" fmla="*/ 5753551 h 7867688"/>
              <a:gd name="connsiteX55" fmla="*/ 1916257 w 8344313"/>
              <a:gd name="connsiteY55" fmla="*/ 6008267 h 7867688"/>
              <a:gd name="connsiteX56" fmla="*/ 2474499 w 8344313"/>
              <a:gd name="connsiteY56" fmla="*/ 6119436 h 7867688"/>
              <a:gd name="connsiteX57" fmla="*/ 2824344 w 8344313"/>
              <a:gd name="connsiteY57" fmla="*/ 6135626 h 7867688"/>
              <a:gd name="connsiteX58" fmla="*/ 3621215 w 8344313"/>
              <a:gd name="connsiteY58" fmla="*/ 6055757 h 7867688"/>
              <a:gd name="connsiteX59" fmla="*/ 4369496 w 8344313"/>
              <a:gd name="connsiteY59" fmla="*/ 5896019 h 7867688"/>
              <a:gd name="connsiteX60" fmla="*/ 5181484 w 8344313"/>
              <a:gd name="connsiteY60" fmla="*/ 5610003 h 7867688"/>
              <a:gd name="connsiteX61" fmla="*/ 5277584 w 8344313"/>
              <a:gd name="connsiteY61" fmla="*/ 5546323 h 7867688"/>
              <a:gd name="connsiteX62" fmla="*/ 5325094 w 8344313"/>
              <a:gd name="connsiteY62" fmla="*/ 5100569 h 7867688"/>
              <a:gd name="connsiteX63" fmla="*/ 5022758 w 8344313"/>
              <a:gd name="connsiteY63" fmla="*/ 4893342 h 7867688"/>
              <a:gd name="connsiteX64" fmla="*/ 4147064 w 8344313"/>
              <a:gd name="connsiteY64" fmla="*/ 4527456 h 7867688"/>
              <a:gd name="connsiteX65" fmla="*/ 3222780 w 8344313"/>
              <a:gd name="connsiteY65" fmla="*/ 4161570 h 7867688"/>
              <a:gd name="connsiteX66" fmla="*/ 2601912 w 8344313"/>
              <a:gd name="connsiteY66" fmla="*/ 3874474 h 7867688"/>
              <a:gd name="connsiteX67" fmla="*/ 2092260 w 8344313"/>
              <a:gd name="connsiteY67" fmla="*/ 3524778 h 7867688"/>
              <a:gd name="connsiteX68" fmla="*/ 1868747 w 8344313"/>
              <a:gd name="connsiteY68" fmla="*/ 3237682 h 7867688"/>
              <a:gd name="connsiteX69" fmla="*/ 1837434 w 8344313"/>
              <a:gd name="connsiteY69" fmla="*/ 2569589 h 7867688"/>
              <a:gd name="connsiteX70" fmla="*/ 2076063 w 8344313"/>
              <a:gd name="connsiteY70" fmla="*/ 2156214 h 7867688"/>
              <a:gd name="connsiteX71" fmla="*/ 2505812 w 8344313"/>
              <a:gd name="connsiteY71" fmla="*/ 1583101 h 7867688"/>
              <a:gd name="connsiteX72" fmla="*/ 2585715 w 8344313"/>
              <a:gd name="connsiteY72" fmla="*/ 1503232 h 7867688"/>
              <a:gd name="connsiteX73" fmla="*/ 2744441 w 8344313"/>
              <a:gd name="connsiteY73" fmla="*/ 1344574 h 7867688"/>
              <a:gd name="connsiteX74" fmla="*/ 3222780 w 8344313"/>
              <a:gd name="connsiteY74" fmla="*/ 977609 h 7867688"/>
              <a:gd name="connsiteX75" fmla="*/ 4305790 w 8344313"/>
              <a:gd name="connsiteY75" fmla="*/ 564234 h 7867688"/>
              <a:gd name="connsiteX76" fmla="*/ 5468703 w 8344313"/>
              <a:gd name="connsiteY76" fmla="*/ 293327 h 7867688"/>
              <a:gd name="connsiteX77" fmla="*/ 6201867 w 8344313"/>
              <a:gd name="connsiteY77" fmla="*/ 165969 h 7867688"/>
              <a:gd name="connsiteX78" fmla="*/ 6742833 w 8344313"/>
              <a:gd name="connsiteY78" fmla="*/ 102290 h 7867688"/>
              <a:gd name="connsiteX79" fmla="*/ 7108875 w 8344313"/>
              <a:gd name="connsiteY79" fmla="*/ 70990 h 7867688"/>
              <a:gd name="connsiteX80" fmla="*/ 7523507 w 8344313"/>
              <a:gd name="connsiteY80" fmla="*/ 22421 h 7867688"/>
              <a:gd name="connsiteX81" fmla="*/ 7947148 w 8344313"/>
              <a:gd name="connsiteY81" fmla="*/ 110 h 786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344313" h="7867688">
                <a:moveTo>
                  <a:pt x="960424" y="4679740"/>
                </a:moveTo>
                <a:cubicBezTo>
                  <a:pt x="959715" y="4677615"/>
                  <a:pt x="956881" y="4686114"/>
                  <a:pt x="945543" y="4686114"/>
                </a:cubicBezTo>
                <a:cubicBezTo>
                  <a:pt x="945543" y="4702304"/>
                  <a:pt x="945543" y="4702304"/>
                  <a:pt x="945543" y="4718494"/>
                </a:cubicBezTo>
                <a:cubicBezTo>
                  <a:pt x="928267" y="4718494"/>
                  <a:pt x="928267" y="4718494"/>
                  <a:pt x="928267" y="4734683"/>
                </a:cubicBezTo>
                <a:cubicBezTo>
                  <a:pt x="945543" y="4734683"/>
                  <a:pt x="945543" y="4718494"/>
                  <a:pt x="945543" y="4718494"/>
                </a:cubicBezTo>
                <a:cubicBezTo>
                  <a:pt x="945543" y="4718494"/>
                  <a:pt x="945543" y="4702304"/>
                  <a:pt x="960660" y="4702304"/>
                </a:cubicBezTo>
                <a:cubicBezTo>
                  <a:pt x="960660" y="4686114"/>
                  <a:pt x="976857" y="4686114"/>
                  <a:pt x="960660" y="4686114"/>
                </a:cubicBezTo>
                <a:cubicBezTo>
                  <a:pt x="960660" y="4682337"/>
                  <a:pt x="960660" y="4680448"/>
                  <a:pt x="960424" y="4679740"/>
                </a:cubicBezTo>
                <a:close/>
                <a:moveTo>
                  <a:pt x="7947148" y="110"/>
                </a:moveTo>
                <a:cubicBezTo>
                  <a:pt x="7992802" y="565"/>
                  <a:pt x="8037748" y="2454"/>
                  <a:pt x="8081748" y="6231"/>
                </a:cubicBezTo>
                <a:cubicBezTo>
                  <a:pt x="8113062" y="6231"/>
                  <a:pt x="8128178" y="6231"/>
                  <a:pt x="8145455" y="22421"/>
                </a:cubicBezTo>
                <a:cubicBezTo>
                  <a:pt x="8304181" y="182159"/>
                  <a:pt x="8367887" y="373196"/>
                  <a:pt x="8336574" y="595534"/>
                </a:cubicBezTo>
                <a:cubicBezTo>
                  <a:pt x="8304181" y="818951"/>
                  <a:pt x="8176768" y="993799"/>
                  <a:pt x="8049355" y="1153536"/>
                </a:cubicBezTo>
                <a:cubicBezTo>
                  <a:pt x="7953256" y="1264705"/>
                  <a:pt x="7825843" y="1359684"/>
                  <a:pt x="7730823" y="1471933"/>
                </a:cubicBezTo>
                <a:cubicBezTo>
                  <a:pt x="7667116" y="1519422"/>
                  <a:pt x="7618527" y="1550722"/>
                  <a:pt x="7539703" y="1535612"/>
                </a:cubicBezTo>
                <a:cubicBezTo>
                  <a:pt x="7363701" y="1535612"/>
                  <a:pt x="7204974" y="1550722"/>
                  <a:pt x="7030052" y="1566912"/>
                </a:cubicBezTo>
                <a:cubicBezTo>
                  <a:pt x="6775226" y="1583101"/>
                  <a:pt x="6520400" y="1614401"/>
                  <a:pt x="6265574" y="1646781"/>
                </a:cubicBezTo>
                <a:cubicBezTo>
                  <a:pt x="5771039" y="1710460"/>
                  <a:pt x="5293780" y="1805439"/>
                  <a:pt x="4815442" y="1901498"/>
                </a:cubicBezTo>
                <a:cubicBezTo>
                  <a:pt x="4544419" y="1965177"/>
                  <a:pt x="4289593" y="2028856"/>
                  <a:pt x="4019651" y="2108725"/>
                </a:cubicBezTo>
                <a:cubicBezTo>
                  <a:pt x="3987257" y="2108725"/>
                  <a:pt x="3955944" y="2123835"/>
                  <a:pt x="3923551" y="2140025"/>
                </a:cubicBezTo>
                <a:cubicBezTo>
                  <a:pt x="3907354" y="2140025"/>
                  <a:pt x="3876041" y="2156214"/>
                  <a:pt x="3892238" y="2172404"/>
                </a:cubicBezTo>
                <a:cubicBezTo>
                  <a:pt x="3892238" y="2187514"/>
                  <a:pt x="3907354" y="2203704"/>
                  <a:pt x="3923551" y="2203704"/>
                </a:cubicBezTo>
                <a:cubicBezTo>
                  <a:pt x="4003454" y="2251194"/>
                  <a:pt x="4083357" y="2283573"/>
                  <a:pt x="4162180" y="2314873"/>
                </a:cubicBezTo>
                <a:cubicBezTo>
                  <a:pt x="4480713" y="2410931"/>
                  <a:pt x="4799245" y="2522100"/>
                  <a:pt x="5102661" y="2649458"/>
                </a:cubicBezTo>
                <a:cubicBezTo>
                  <a:pt x="5341290" y="2760627"/>
                  <a:pt x="5579919" y="2871796"/>
                  <a:pt x="5803432" y="2999154"/>
                </a:cubicBezTo>
                <a:cubicBezTo>
                  <a:pt x="5994551" y="3126513"/>
                  <a:pt x="6185671" y="3253871"/>
                  <a:pt x="6344397" y="3428719"/>
                </a:cubicBezTo>
                <a:cubicBezTo>
                  <a:pt x="6520400" y="3603567"/>
                  <a:pt x="6662929" y="3810795"/>
                  <a:pt x="6726636" y="4049322"/>
                </a:cubicBezTo>
                <a:cubicBezTo>
                  <a:pt x="6775226" y="4209060"/>
                  <a:pt x="6790342" y="4383908"/>
                  <a:pt x="6775226" y="4558756"/>
                </a:cubicBezTo>
                <a:cubicBezTo>
                  <a:pt x="6726636" y="4893342"/>
                  <a:pt x="6584106" y="5195548"/>
                  <a:pt x="6392987" y="5482644"/>
                </a:cubicBezTo>
                <a:cubicBezTo>
                  <a:pt x="6296887" y="5626192"/>
                  <a:pt x="6185671" y="5785930"/>
                  <a:pt x="6073375" y="5928399"/>
                </a:cubicBezTo>
                <a:cubicBezTo>
                  <a:pt x="5898452" y="6135626"/>
                  <a:pt x="5723529" y="6341774"/>
                  <a:pt x="5516213" y="6533891"/>
                </a:cubicBezTo>
                <a:cubicBezTo>
                  <a:pt x="5293780" y="6741118"/>
                  <a:pt x="5070268" y="6915966"/>
                  <a:pt x="4831638" y="7059514"/>
                </a:cubicBezTo>
                <a:cubicBezTo>
                  <a:pt x="4465596" y="7298041"/>
                  <a:pt x="4083357" y="7456700"/>
                  <a:pt x="3668725" y="7584058"/>
                </a:cubicBezTo>
                <a:cubicBezTo>
                  <a:pt x="3381506" y="7680117"/>
                  <a:pt x="3095367" y="7743796"/>
                  <a:pt x="2793031" y="7791285"/>
                </a:cubicBezTo>
                <a:cubicBezTo>
                  <a:pt x="2362203" y="7854965"/>
                  <a:pt x="1916257" y="7887344"/>
                  <a:pt x="1455195" y="7854965"/>
                </a:cubicBezTo>
                <a:cubicBezTo>
                  <a:pt x="1104269" y="7838775"/>
                  <a:pt x="785737" y="7743796"/>
                  <a:pt x="498518" y="7505269"/>
                </a:cubicBezTo>
                <a:cubicBezTo>
                  <a:pt x="259889" y="7314231"/>
                  <a:pt x="100083" y="7043325"/>
                  <a:pt x="36376" y="6724928"/>
                </a:cubicBezTo>
                <a:cubicBezTo>
                  <a:pt x="-42447" y="6326664"/>
                  <a:pt x="5063" y="5944588"/>
                  <a:pt x="196182" y="5577623"/>
                </a:cubicBezTo>
                <a:cubicBezTo>
                  <a:pt x="307399" y="5371475"/>
                  <a:pt x="451008" y="5180438"/>
                  <a:pt x="594618" y="4989400"/>
                </a:cubicBezTo>
                <a:cubicBezTo>
                  <a:pt x="769541" y="4749793"/>
                  <a:pt x="945543" y="4511266"/>
                  <a:pt x="1136663" y="4288929"/>
                </a:cubicBezTo>
                <a:cubicBezTo>
                  <a:pt x="1167976" y="4256549"/>
                  <a:pt x="1183093" y="4225249"/>
                  <a:pt x="1215486" y="4209060"/>
                </a:cubicBezTo>
                <a:cubicBezTo>
                  <a:pt x="1231683" y="4225249"/>
                  <a:pt x="1231683" y="4225249"/>
                  <a:pt x="1231683" y="4225249"/>
                </a:cubicBezTo>
                <a:cubicBezTo>
                  <a:pt x="1183093" y="4320229"/>
                  <a:pt x="1104269" y="4416287"/>
                  <a:pt x="1055680" y="4511266"/>
                </a:cubicBezTo>
                <a:cubicBezTo>
                  <a:pt x="1024367" y="4558756"/>
                  <a:pt x="991973" y="4591135"/>
                  <a:pt x="976857" y="4638625"/>
                </a:cubicBezTo>
                <a:cubicBezTo>
                  <a:pt x="976857" y="4654814"/>
                  <a:pt x="976857" y="4654814"/>
                  <a:pt x="976857" y="4654814"/>
                </a:cubicBezTo>
                <a:cubicBezTo>
                  <a:pt x="976857" y="4671004"/>
                  <a:pt x="991973" y="4654814"/>
                  <a:pt x="991973" y="4654814"/>
                </a:cubicBezTo>
                <a:cubicBezTo>
                  <a:pt x="1088073" y="4543645"/>
                  <a:pt x="1167976" y="4400097"/>
                  <a:pt x="1264076" y="4288929"/>
                </a:cubicBezTo>
                <a:cubicBezTo>
                  <a:pt x="1327782" y="4192870"/>
                  <a:pt x="1391488" y="4097891"/>
                  <a:pt x="1470312" y="4001832"/>
                </a:cubicBezTo>
                <a:cubicBezTo>
                  <a:pt x="1486508" y="3985643"/>
                  <a:pt x="1501625" y="3970532"/>
                  <a:pt x="1501625" y="3970532"/>
                </a:cubicBezTo>
                <a:cubicBezTo>
                  <a:pt x="1597725" y="3906853"/>
                  <a:pt x="1677628" y="3858285"/>
                  <a:pt x="1757531" y="3810795"/>
                </a:cubicBezTo>
                <a:cubicBezTo>
                  <a:pt x="1788844" y="3779495"/>
                  <a:pt x="1805041" y="3794605"/>
                  <a:pt x="1805041" y="3826985"/>
                </a:cubicBezTo>
                <a:cubicBezTo>
                  <a:pt x="1805041" y="3874474"/>
                  <a:pt x="1788844" y="3906853"/>
                  <a:pt x="1773727" y="3938153"/>
                </a:cubicBezTo>
                <a:cubicBezTo>
                  <a:pt x="1710021" y="4049322"/>
                  <a:pt x="1646314" y="4145380"/>
                  <a:pt x="1597725" y="4256549"/>
                </a:cubicBezTo>
                <a:cubicBezTo>
                  <a:pt x="1455195" y="4495077"/>
                  <a:pt x="1342899" y="4765983"/>
                  <a:pt x="1310506" y="5053079"/>
                </a:cubicBezTo>
                <a:cubicBezTo>
                  <a:pt x="1279192" y="5307796"/>
                  <a:pt x="1310506" y="5546323"/>
                  <a:pt x="1501625" y="5753551"/>
                </a:cubicBezTo>
                <a:cubicBezTo>
                  <a:pt x="1613921" y="5864719"/>
                  <a:pt x="1757531" y="5944588"/>
                  <a:pt x="1916257" y="6008267"/>
                </a:cubicBezTo>
                <a:cubicBezTo>
                  <a:pt x="2092260" y="6071947"/>
                  <a:pt x="2283379" y="6104326"/>
                  <a:pt x="2474499" y="6119436"/>
                </a:cubicBezTo>
                <a:cubicBezTo>
                  <a:pt x="2585715" y="6119436"/>
                  <a:pt x="2713128" y="6135626"/>
                  <a:pt x="2824344" y="6135626"/>
                </a:cubicBezTo>
                <a:cubicBezTo>
                  <a:pt x="3095367" y="6119436"/>
                  <a:pt x="3366389" y="6087057"/>
                  <a:pt x="3621215" y="6055757"/>
                </a:cubicBezTo>
                <a:cubicBezTo>
                  <a:pt x="3876041" y="6023378"/>
                  <a:pt x="4130867" y="5959699"/>
                  <a:pt x="4369496" y="5896019"/>
                </a:cubicBezTo>
                <a:cubicBezTo>
                  <a:pt x="4640519" y="5832340"/>
                  <a:pt x="4911541" y="5737361"/>
                  <a:pt x="5181484" y="5610003"/>
                </a:cubicBezTo>
                <a:cubicBezTo>
                  <a:pt x="5213877" y="5577623"/>
                  <a:pt x="5245191" y="5562513"/>
                  <a:pt x="5277584" y="5546323"/>
                </a:cubicBezTo>
                <a:cubicBezTo>
                  <a:pt x="5421193" y="5466454"/>
                  <a:pt x="5484900" y="5259227"/>
                  <a:pt x="5325094" y="5100569"/>
                </a:cubicBezTo>
                <a:cubicBezTo>
                  <a:pt x="5230074" y="5020700"/>
                  <a:pt x="5133974" y="4940831"/>
                  <a:pt x="5022758" y="4893342"/>
                </a:cubicBezTo>
                <a:cubicBezTo>
                  <a:pt x="4735539" y="4749793"/>
                  <a:pt x="4433203" y="4638625"/>
                  <a:pt x="4147064" y="4527456"/>
                </a:cubicBezTo>
                <a:cubicBezTo>
                  <a:pt x="3828531" y="4416287"/>
                  <a:pt x="3525116" y="4288929"/>
                  <a:pt x="3222780" y="4161570"/>
                </a:cubicBezTo>
                <a:cubicBezTo>
                  <a:pt x="3015464" y="4081701"/>
                  <a:pt x="2808148" y="3985643"/>
                  <a:pt x="2601912" y="3874474"/>
                </a:cubicBezTo>
                <a:cubicBezTo>
                  <a:pt x="2425909" y="3779495"/>
                  <a:pt x="2250986" y="3667247"/>
                  <a:pt x="2092260" y="3524778"/>
                </a:cubicBezTo>
                <a:cubicBezTo>
                  <a:pt x="1996160" y="3444909"/>
                  <a:pt x="1916257" y="3348851"/>
                  <a:pt x="1868747" y="3237682"/>
                </a:cubicBezTo>
                <a:cubicBezTo>
                  <a:pt x="1757531" y="3014265"/>
                  <a:pt x="1757531" y="2791927"/>
                  <a:pt x="1837434" y="2569589"/>
                </a:cubicBezTo>
                <a:cubicBezTo>
                  <a:pt x="1901140" y="2427121"/>
                  <a:pt x="1996160" y="2299763"/>
                  <a:pt x="2076063" y="2156214"/>
                </a:cubicBezTo>
                <a:cubicBezTo>
                  <a:pt x="2203476" y="1965177"/>
                  <a:pt x="2347086" y="1774139"/>
                  <a:pt x="2505812" y="1583101"/>
                </a:cubicBezTo>
                <a:cubicBezTo>
                  <a:pt x="2522009" y="1550722"/>
                  <a:pt x="2553322" y="1519422"/>
                  <a:pt x="2585715" y="1503232"/>
                </a:cubicBezTo>
                <a:cubicBezTo>
                  <a:pt x="2649421" y="1471933"/>
                  <a:pt x="2696931" y="1408253"/>
                  <a:pt x="2744441" y="1344574"/>
                </a:cubicBezTo>
                <a:cubicBezTo>
                  <a:pt x="2871854" y="1201026"/>
                  <a:pt x="3047857" y="1089857"/>
                  <a:pt x="3222780" y="977609"/>
                </a:cubicBezTo>
                <a:cubicBezTo>
                  <a:pt x="3557508" y="786572"/>
                  <a:pt x="3939748" y="659213"/>
                  <a:pt x="4305790" y="564234"/>
                </a:cubicBezTo>
                <a:cubicBezTo>
                  <a:pt x="4688029" y="453065"/>
                  <a:pt x="5070268" y="357007"/>
                  <a:pt x="5468703" y="293327"/>
                </a:cubicBezTo>
                <a:cubicBezTo>
                  <a:pt x="5707332" y="245838"/>
                  <a:pt x="5962158" y="198348"/>
                  <a:pt x="6201867" y="165969"/>
                </a:cubicBezTo>
                <a:cubicBezTo>
                  <a:pt x="6392987" y="149779"/>
                  <a:pt x="6567910" y="118479"/>
                  <a:pt x="6742833" y="102290"/>
                </a:cubicBezTo>
                <a:cubicBezTo>
                  <a:pt x="6854049" y="86100"/>
                  <a:pt x="6981462" y="70990"/>
                  <a:pt x="7108875" y="70990"/>
                </a:cubicBezTo>
                <a:cubicBezTo>
                  <a:pt x="7236288" y="54800"/>
                  <a:pt x="7379897" y="38611"/>
                  <a:pt x="7523507" y="22421"/>
                </a:cubicBezTo>
                <a:cubicBezTo>
                  <a:pt x="7666846" y="10279"/>
                  <a:pt x="7810186" y="-1256"/>
                  <a:pt x="7947148" y="1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345872" y="-581103"/>
            <a:ext cx="11605284" cy="7848466"/>
          </a:xfrm>
          <a:custGeom>
            <a:avLst/>
            <a:gdLst>
              <a:gd name="connsiteX0" fmla="*/ 11031143 w 11605284"/>
              <a:gd name="connsiteY0" fmla="*/ 27 h 7848466"/>
              <a:gd name="connsiteX1" fmla="*/ 11058132 w 11605284"/>
              <a:gd name="connsiteY1" fmla="*/ 38904 h 7848466"/>
              <a:gd name="connsiteX2" fmla="*/ 11105841 w 11605284"/>
              <a:gd name="connsiteY2" fmla="*/ 70345 h 7848466"/>
              <a:gd name="connsiteX3" fmla="*/ 11202343 w 11605284"/>
              <a:gd name="connsiteY3" fmla="*/ 22642 h 7848466"/>
              <a:gd name="connsiteX4" fmla="*/ 11250052 w 11605284"/>
              <a:gd name="connsiteY4" fmla="*/ 54082 h 7848466"/>
              <a:gd name="connsiteX5" fmla="*/ 11250052 w 11605284"/>
              <a:gd name="connsiteY5" fmla="*/ 70345 h 7848466"/>
              <a:gd name="connsiteX6" fmla="*/ 11410527 w 11605284"/>
              <a:gd name="connsiteY6" fmla="*/ 309944 h 7848466"/>
              <a:gd name="connsiteX7" fmla="*/ 11553654 w 11605284"/>
              <a:gd name="connsiteY7" fmla="*/ 390172 h 7848466"/>
              <a:gd name="connsiteX8" fmla="*/ 11602448 w 11605284"/>
              <a:gd name="connsiteY8" fmla="*/ 486663 h 7848466"/>
              <a:gd name="connsiteX9" fmla="*/ 11505945 w 11605284"/>
              <a:gd name="connsiteY9" fmla="*/ 837931 h 7848466"/>
              <a:gd name="connsiteX10" fmla="*/ 11074396 w 11605284"/>
              <a:gd name="connsiteY10" fmla="*/ 1398442 h 7848466"/>
              <a:gd name="connsiteX11" fmla="*/ 10066002 w 11605284"/>
              <a:gd name="connsiteY11" fmla="*/ 2389365 h 7848466"/>
              <a:gd name="connsiteX12" fmla="*/ 9347114 w 11605284"/>
              <a:gd name="connsiteY12" fmla="*/ 3076723 h 7848466"/>
              <a:gd name="connsiteX13" fmla="*/ 8802798 w 11605284"/>
              <a:gd name="connsiteY13" fmla="*/ 3637234 h 7848466"/>
              <a:gd name="connsiteX14" fmla="*/ 8227038 w 11605284"/>
              <a:gd name="connsiteY14" fmla="*/ 4276889 h 7848466"/>
              <a:gd name="connsiteX15" fmla="*/ 7779224 w 11605284"/>
              <a:gd name="connsiteY15" fmla="*/ 4804876 h 7848466"/>
              <a:gd name="connsiteX16" fmla="*/ 7379119 w 11605284"/>
              <a:gd name="connsiteY16" fmla="*/ 5332862 h 7848466"/>
              <a:gd name="connsiteX17" fmla="*/ 7106961 w 11605284"/>
              <a:gd name="connsiteY17" fmla="*/ 5700393 h 7848466"/>
              <a:gd name="connsiteX18" fmla="*/ 6867332 w 11605284"/>
              <a:gd name="connsiteY18" fmla="*/ 6036483 h 7848466"/>
              <a:gd name="connsiteX19" fmla="*/ 6178805 w 11605284"/>
              <a:gd name="connsiteY19" fmla="*/ 7091371 h 7848466"/>
              <a:gd name="connsiteX20" fmla="*/ 5843758 w 11605284"/>
              <a:gd name="connsiteY20" fmla="*/ 7651882 h 7848466"/>
              <a:gd name="connsiteX21" fmla="*/ 5699547 w 11605284"/>
              <a:gd name="connsiteY21" fmla="*/ 7763551 h 7848466"/>
              <a:gd name="connsiteX22" fmla="*/ 4805003 w 11605284"/>
              <a:gd name="connsiteY22" fmla="*/ 7843779 h 7848466"/>
              <a:gd name="connsiteX23" fmla="*/ 4644528 w 11605284"/>
              <a:gd name="connsiteY23" fmla="*/ 7843779 h 7848466"/>
              <a:gd name="connsiteX24" fmla="*/ 4181534 w 11605284"/>
              <a:gd name="connsiteY24" fmla="*/ 7699585 h 7848466"/>
              <a:gd name="connsiteX25" fmla="*/ 4101296 w 11605284"/>
              <a:gd name="connsiteY25" fmla="*/ 7396020 h 7848466"/>
              <a:gd name="connsiteX26" fmla="*/ 4181534 w 11605284"/>
              <a:gd name="connsiteY26" fmla="*/ 6851772 h 7848466"/>
              <a:gd name="connsiteX27" fmla="*/ 4468872 w 11605284"/>
              <a:gd name="connsiteY27" fmla="*/ 5716655 h 7848466"/>
              <a:gd name="connsiteX28" fmla="*/ 4613083 w 11605284"/>
              <a:gd name="connsiteY28" fmla="*/ 5252634 h 7848466"/>
              <a:gd name="connsiteX29" fmla="*/ 4836448 w 11605284"/>
              <a:gd name="connsiteY29" fmla="*/ 4565276 h 7848466"/>
              <a:gd name="connsiteX30" fmla="*/ 5124870 w 11605284"/>
              <a:gd name="connsiteY30" fmla="*/ 3733725 h 7848466"/>
              <a:gd name="connsiteX31" fmla="*/ 5316791 w 11605284"/>
              <a:gd name="connsiteY31" fmla="*/ 3173213 h 7848466"/>
              <a:gd name="connsiteX32" fmla="*/ 5316791 w 11605284"/>
              <a:gd name="connsiteY32" fmla="*/ 3156951 h 7848466"/>
              <a:gd name="connsiteX33" fmla="*/ 5333055 w 11605284"/>
              <a:gd name="connsiteY33" fmla="*/ 3140689 h 7848466"/>
              <a:gd name="connsiteX34" fmla="*/ 5333055 w 11605284"/>
              <a:gd name="connsiteY34" fmla="*/ 3125510 h 7848466"/>
              <a:gd name="connsiteX35" fmla="*/ 5316791 w 11605284"/>
              <a:gd name="connsiteY35" fmla="*/ 3156951 h 7848466"/>
              <a:gd name="connsiteX36" fmla="*/ 5172579 w 11605284"/>
              <a:gd name="connsiteY36" fmla="*/ 3284882 h 7848466"/>
              <a:gd name="connsiteX37" fmla="*/ 4485136 w 11605284"/>
              <a:gd name="connsiteY37" fmla="*/ 4021027 h 7848466"/>
              <a:gd name="connsiteX38" fmla="*/ 3684927 w 11605284"/>
              <a:gd name="connsiteY38" fmla="*/ 4916544 h 7848466"/>
              <a:gd name="connsiteX39" fmla="*/ 3173140 w 11605284"/>
              <a:gd name="connsiteY39" fmla="*/ 5475971 h 7848466"/>
              <a:gd name="connsiteX40" fmla="*/ 2325221 w 11605284"/>
              <a:gd name="connsiteY40" fmla="*/ 6515682 h 7848466"/>
              <a:gd name="connsiteX41" fmla="*/ 1813434 w 11605284"/>
              <a:gd name="connsiteY41" fmla="*/ 7171599 h 7848466"/>
              <a:gd name="connsiteX42" fmla="*/ 1478387 w 11605284"/>
              <a:gd name="connsiteY42" fmla="*/ 7667061 h 7848466"/>
              <a:gd name="connsiteX43" fmla="*/ 1398149 w 11605284"/>
              <a:gd name="connsiteY43" fmla="*/ 7715848 h 7848466"/>
              <a:gd name="connsiteX44" fmla="*/ 789859 w 11605284"/>
              <a:gd name="connsiteY44" fmla="*/ 7794992 h 7848466"/>
              <a:gd name="connsiteX45" fmla="*/ 486257 w 11605284"/>
              <a:gd name="connsiteY45" fmla="*/ 7699585 h 7848466"/>
              <a:gd name="connsiteX46" fmla="*/ 438548 w 11605284"/>
              <a:gd name="connsiteY46" fmla="*/ 7667061 h 7848466"/>
              <a:gd name="connsiteX47" fmla="*/ 374574 w 11605284"/>
              <a:gd name="connsiteY47" fmla="*/ 7667061 h 7848466"/>
              <a:gd name="connsiteX48" fmla="*/ 294337 w 11605284"/>
              <a:gd name="connsiteY48" fmla="*/ 7619358 h 7848466"/>
              <a:gd name="connsiteX49" fmla="*/ 294337 w 11605284"/>
              <a:gd name="connsiteY49" fmla="*/ 7475164 h 7848466"/>
              <a:gd name="connsiteX50" fmla="*/ 294337 w 11605284"/>
              <a:gd name="connsiteY50" fmla="*/ 7443723 h 7848466"/>
              <a:gd name="connsiteX51" fmla="*/ 261808 w 11605284"/>
              <a:gd name="connsiteY51" fmla="*/ 7475164 h 7848466"/>
              <a:gd name="connsiteX52" fmla="*/ 118681 w 11605284"/>
              <a:gd name="connsiteY52" fmla="*/ 7715848 h 7848466"/>
              <a:gd name="connsiteX53" fmla="*/ 38443 w 11605284"/>
              <a:gd name="connsiteY53" fmla="*/ 7763551 h 7848466"/>
              <a:gd name="connsiteX54" fmla="*/ 5914 w 11605284"/>
              <a:gd name="connsiteY54" fmla="*/ 7667061 h 7848466"/>
              <a:gd name="connsiteX55" fmla="*/ 294337 w 11605284"/>
              <a:gd name="connsiteY55" fmla="*/ 6899475 h 7848466"/>
              <a:gd name="connsiteX56" fmla="*/ 486257 w 11605284"/>
              <a:gd name="connsiteY56" fmla="*/ 6371488 h 7848466"/>
              <a:gd name="connsiteX57" fmla="*/ 806124 w 11605284"/>
              <a:gd name="connsiteY57" fmla="*/ 5492234 h 7848466"/>
              <a:gd name="connsiteX58" fmla="*/ 1078282 w 11605284"/>
              <a:gd name="connsiteY58" fmla="*/ 4692123 h 7848466"/>
              <a:gd name="connsiteX59" fmla="*/ 1478387 w 11605284"/>
              <a:gd name="connsiteY59" fmla="*/ 3445338 h 7848466"/>
              <a:gd name="connsiteX60" fmla="*/ 1829698 w 11605284"/>
              <a:gd name="connsiteY60" fmla="*/ 2149766 h 7848466"/>
              <a:gd name="connsiteX61" fmla="*/ 1957645 w 11605284"/>
              <a:gd name="connsiteY61" fmla="*/ 1446145 h 7848466"/>
              <a:gd name="connsiteX62" fmla="*/ 1973909 w 11605284"/>
              <a:gd name="connsiteY62" fmla="*/ 1126318 h 7848466"/>
              <a:gd name="connsiteX63" fmla="*/ 1926200 w 11605284"/>
              <a:gd name="connsiteY63" fmla="*/ 1029827 h 7848466"/>
              <a:gd name="connsiteX64" fmla="*/ 1877407 w 11605284"/>
              <a:gd name="connsiteY64" fmla="*/ 998387 h 7848466"/>
              <a:gd name="connsiteX65" fmla="*/ 1893672 w 11605284"/>
              <a:gd name="connsiteY65" fmla="*/ 710000 h 7848466"/>
              <a:gd name="connsiteX66" fmla="*/ 2405459 w 11605284"/>
              <a:gd name="connsiteY66" fmla="*/ 534366 h 7848466"/>
              <a:gd name="connsiteX67" fmla="*/ 3365060 w 11605284"/>
              <a:gd name="connsiteY67" fmla="*/ 422697 h 7848466"/>
              <a:gd name="connsiteX68" fmla="*/ 3829138 w 11605284"/>
              <a:gd name="connsiteY68" fmla="*/ 550628 h 7848466"/>
              <a:gd name="connsiteX69" fmla="*/ 4117561 w 11605284"/>
              <a:gd name="connsiteY69" fmla="*/ 965862 h 7848466"/>
              <a:gd name="connsiteX70" fmla="*/ 4101296 w 11605284"/>
              <a:gd name="connsiteY70" fmla="*/ 1605517 h 7848466"/>
              <a:gd name="connsiteX71" fmla="*/ 3829138 w 11605284"/>
              <a:gd name="connsiteY71" fmla="*/ 2421890 h 7848466"/>
              <a:gd name="connsiteX72" fmla="*/ 3573245 w 11605284"/>
              <a:gd name="connsiteY72" fmla="*/ 3029020 h 7848466"/>
              <a:gd name="connsiteX73" fmla="*/ 3348795 w 11605284"/>
              <a:gd name="connsiteY73" fmla="*/ 3524481 h 7848466"/>
              <a:gd name="connsiteX74" fmla="*/ 3125431 w 11605284"/>
              <a:gd name="connsiteY74" fmla="*/ 4004765 h 7848466"/>
              <a:gd name="connsiteX75" fmla="*/ 3045193 w 11605284"/>
              <a:gd name="connsiteY75" fmla="*/ 4196662 h 7848466"/>
              <a:gd name="connsiteX76" fmla="*/ 3045193 w 11605284"/>
              <a:gd name="connsiteY76" fmla="*/ 4212924 h 7848466"/>
              <a:gd name="connsiteX77" fmla="*/ 3061457 w 11605284"/>
              <a:gd name="connsiteY77" fmla="*/ 4212924 h 7848466"/>
              <a:gd name="connsiteX78" fmla="*/ 3173140 w 11605284"/>
              <a:gd name="connsiteY78" fmla="*/ 4100171 h 7848466"/>
              <a:gd name="connsiteX79" fmla="*/ 4212978 w 11605284"/>
              <a:gd name="connsiteY79" fmla="*/ 3092985 h 7848466"/>
              <a:gd name="connsiteX80" fmla="*/ 5141135 w 11605284"/>
              <a:gd name="connsiteY80" fmla="*/ 2229994 h 7848466"/>
              <a:gd name="connsiteX81" fmla="*/ 5812313 w 11605284"/>
              <a:gd name="connsiteY81" fmla="*/ 1654304 h 7848466"/>
              <a:gd name="connsiteX82" fmla="*/ 5891467 w 11605284"/>
              <a:gd name="connsiteY82" fmla="*/ 1493848 h 7848466"/>
              <a:gd name="connsiteX83" fmla="*/ 5891467 w 11605284"/>
              <a:gd name="connsiteY83" fmla="*/ 1462407 h 7848466"/>
              <a:gd name="connsiteX84" fmla="*/ 5891467 w 11605284"/>
              <a:gd name="connsiteY84" fmla="*/ 1334476 h 7848466"/>
              <a:gd name="connsiteX85" fmla="*/ 6099651 w 11605284"/>
              <a:gd name="connsiteY85" fmla="*/ 1237986 h 7848466"/>
              <a:gd name="connsiteX86" fmla="*/ 6611439 w 11605284"/>
              <a:gd name="connsiteY86" fmla="*/ 1141496 h 7848466"/>
              <a:gd name="connsiteX87" fmla="*/ 7075517 w 11605284"/>
              <a:gd name="connsiteY87" fmla="*/ 1157758 h 7848466"/>
              <a:gd name="connsiteX88" fmla="*/ 7251173 w 11605284"/>
              <a:gd name="connsiteY88" fmla="*/ 1477586 h 7848466"/>
              <a:gd name="connsiteX89" fmla="*/ 7042988 w 11605284"/>
              <a:gd name="connsiteY89" fmla="*/ 2181206 h 7848466"/>
              <a:gd name="connsiteX90" fmla="*/ 6803359 w 11605284"/>
              <a:gd name="connsiteY90" fmla="*/ 2884827 h 7848466"/>
              <a:gd name="connsiteX91" fmla="*/ 6611439 w 11605284"/>
              <a:gd name="connsiteY91" fmla="*/ 3460516 h 7848466"/>
              <a:gd name="connsiteX92" fmla="*/ 6388074 w 11605284"/>
              <a:gd name="connsiteY92" fmla="*/ 4084993 h 7848466"/>
              <a:gd name="connsiteX93" fmla="*/ 6275307 w 11605284"/>
              <a:gd name="connsiteY93" fmla="*/ 4421083 h 7848466"/>
              <a:gd name="connsiteX94" fmla="*/ 6260127 w 11605284"/>
              <a:gd name="connsiteY94" fmla="*/ 4501311 h 7848466"/>
              <a:gd name="connsiteX95" fmla="*/ 6355545 w 11605284"/>
              <a:gd name="connsiteY95" fmla="*/ 4421083 h 7848466"/>
              <a:gd name="connsiteX96" fmla="*/ 7426828 w 11605284"/>
              <a:gd name="connsiteY96" fmla="*/ 3301144 h 7848466"/>
              <a:gd name="connsiteX97" fmla="*/ 8387513 w 11605284"/>
              <a:gd name="connsiteY97" fmla="*/ 2357925 h 7848466"/>
              <a:gd name="connsiteX98" fmla="*/ 9186639 w 11605284"/>
              <a:gd name="connsiteY98" fmla="*/ 1605517 h 7848466"/>
              <a:gd name="connsiteX99" fmla="*/ 10050822 w 11605284"/>
              <a:gd name="connsiteY99" fmla="*/ 821668 h 7848466"/>
              <a:gd name="connsiteX100" fmla="*/ 10674291 w 11605284"/>
              <a:gd name="connsiteY100" fmla="*/ 294766 h 7848466"/>
              <a:gd name="connsiteX101" fmla="*/ 10977894 w 11605284"/>
              <a:gd name="connsiteY101" fmla="*/ 38904 h 7848466"/>
              <a:gd name="connsiteX102" fmla="*/ 11010423 w 11605284"/>
              <a:gd name="connsiteY102" fmla="*/ 6379 h 7848466"/>
              <a:gd name="connsiteX103" fmla="*/ 11031143 w 11605284"/>
              <a:gd name="connsiteY103" fmla="*/ 27 h 78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1605284" h="7848466">
                <a:moveTo>
                  <a:pt x="11031143" y="27"/>
                </a:moveTo>
                <a:cubicBezTo>
                  <a:pt x="11048983" y="-735"/>
                  <a:pt x="11058132" y="14511"/>
                  <a:pt x="11058132" y="38904"/>
                </a:cubicBezTo>
                <a:cubicBezTo>
                  <a:pt x="11041867" y="102870"/>
                  <a:pt x="11074396" y="86607"/>
                  <a:pt x="11105841" y="70345"/>
                </a:cubicBezTo>
                <a:cubicBezTo>
                  <a:pt x="11138369" y="54082"/>
                  <a:pt x="11169814" y="38904"/>
                  <a:pt x="11202343" y="22642"/>
                </a:cubicBezTo>
                <a:cubicBezTo>
                  <a:pt x="11233787" y="6379"/>
                  <a:pt x="11250052" y="22642"/>
                  <a:pt x="11250052" y="54082"/>
                </a:cubicBezTo>
                <a:lnTo>
                  <a:pt x="11250052" y="70345"/>
                </a:lnTo>
                <a:cubicBezTo>
                  <a:pt x="11233787" y="198276"/>
                  <a:pt x="11282581" y="278504"/>
                  <a:pt x="11410527" y="309944"/>
                </a:cubicBezTo>
                <a:cubicBezTo>
                  <a:pt x="11458236" y="326207"/>
                  <a:pt x="11505945" y="358732"/>
                  <a:pt x="11553654" y="390172"/>
                </a:cubicBezTo>
                <a:cubicBezTo>
                  <a:pt x="11586183" y="406435"/>
                  <a:pt x="11602448" y="437875"/>
                  <a:pt x="11602448" y="486663"/>
                </a:cubicBezTo>
                <a:cubicBezTo>
                  <a:pt x="11617628" y="614594"/>
                  <a:pt x="11569919" y="726262"/>
                  <a:pt x="11505945" y="837931"/>
                </a:cubicBezTo>
                <a:cubicBezTo>
                  <a:pt x="11394263" y="1046090"/>
                  <a:pt x="11233787" y="1221724"/>
                  <a:pt x="11074396" y="1398442"/>
                </a:cubicBezTo>
                <a:cubicBezTo>
                  <a:pt x="10754529" y="1749710"/>
                  <a:pt x="10418398" y="2069538"/>
                  <a:pt x="10066002" y="2389365"/>
                </a:cubicBezTo>
                <a:cubicBezTo>
                  <a:pt x="9826373" y="2613787"/>
                  <a:pt x="9586743" y="2837123"/>
                  <a:pt x="9347114" y="3076723"/>
                </a:cubicBezTo>
                <a:cubicBezTo>
                  <a:pt x="9170374" y="3253441"/>
                  <a:pt x="8978454" y="3445338"/>
                  <a:pt x="8802798" y="3637234"/>
                </a:cubicBezTo>
                <a:cubicBezTo>
                  <a:pt x="8610878" y="3844309"/>
                  <a:pt x="8418958" y="4053552"/>
                  <a:pt x="8227038" y="4276889"/>
                </a:cubicBezTo>
                <a:cubicBezTo>
                  <a:pt x="8082827" y="4452524"/>
                  <a:pt x="7923435" y="4629242"/>
                  <a:pt x="7779224" y="4804876"/>
                </a:cubicBezTo>
                <a:cubicBezTo>
                  <a:pt x="7651277" y="4980510"/>
                  <a:pt x="7507066" y="5156144"/>
                  <a:pt x="7379119" y="5332862"/>
                </a:cubicBezTo>
                <a:cubicBezTo>
                  <a:pt x="7283701" y="5460793"/>
                  <a:pt x="7187199" y="5572462"/>
                  <a:pt x="7106961" y="5700393"/>
                </a:cubicBezTo>
                <a:cubicBezTo>
                  <a:pt x="7027808" y="5812061"/>
                  <a:pt x="6947570" y="5923730"/>
                  <a:pt x="6867332" y="6036483"/>
                </a:cubicBezTo>
                <a:cubicBezTo>
                  <a:pt x="6627703" y="6387751"/>
                  <a:pt x="6403254" y="6740103"/>
                  <a:pt x="6178805" y="7091371"/>
                </a:cubicBezTo>
                <a:cubicBezTo>
                  <a:pt x="6050858" y="7283268"/>
                  <a:pt x="5940260" y="7459986"/>
                  <a:pt x="5843758" y="7651882"/>
                </a:cubicBezTo>
                <a:cubicBezTo>
                  <a:pt x="5812313" y="7715848"/>
                  <a:pt x="5763520" y="7747289"/>
                  <a:pt x="5699547" y="7763551"/>
                </a:cubicBezTo>
                <a:cubicBezTo>
                  <a:pt x="5397028" y="7827516"/>
                  <a:pt x="5108606" y="7858957"/>
                  <a:pt x="4805003" y="7843779"/>
                </a:cubicBezTo>
                <a:cubicBezTo>
                  <a:pt x="4757294" y="7827516"/>
                  <a:pt x="4693321" y="7843779"/>
                  <a:pt x="4644528" y="7843779"/>
                </a:cubicBezTo>
                <a:cubicBezTo>
                  <a:pt x="4468872" y="7858957"/>
                  <a:pt x="4309481" y="7843779"/>
                  <a:pt x="4181534" y="7699585"/>
                </a:cubicBezTo>
                <a:cubicBezTo>
                  <a:pt x="4101296" y="7603095"/>
                  <a:pt x="4068767" y="7507689"/>
                  <a:pt x="4101296" y="7396020"/>
                </a:cubicBezTo>
                <a:cubicBezTo>
                  <a:pt x="4132741" y="7219302"/>
                  <a:pt x="4149005" y="7043668"/>
                  <a:pt x="4181534" y="6851772"/>
                </a:cubicBezTo>
                <a:cubicBezTo>
                  <a:pt x="4260687" y="6484241"/>
                  <a:pt x="4357190" y="6100448"/>
                  <a:pt x="4468872" y="5716655"/>
                </a:cubicBezTo>
                <a:cubicBezTo>
                  <a:pt x="4516581" y="5556199"/>
                  <a:pt x="4549110" y="5396828"/>
                  <a:pt x="4613083" y="5252634"/>
                </a:cubicBezTo>
                <a:cubicBezTo>
                  <a:pt x="4677057" y="5013035"/>
                  <a:pt x="4757294" y="4788613"/>
                  <a:pt x="4836448" y="4565276"/>
                </a:cubicBezTo>
                <a:cubicBezTo>
                  <a:pt x="4932950" y="4276889"/>
                  <a:pt x="5028368" y="4004765"/>
                  <a:pt x="5124870" y="3733725"/>
                </a:cubicBezTo>
                <a:cubicBezTo>
                  <a:pt x="5188844" y="3541828"/>
                  <a:pt x="5252817" y="3365110"/>
                  <a:pt x="5316791" y="3173213"/>
                </a:cubicBezTo>
                <a:lnTo>
                  <a:pt x="5316791" y="3156951"/>
                </a:lnTo>
                <a:cubicBezTo>
                  <a:pt x="5333055" y="3156951"/>
                  <a:pt x="5333055" y="3140689"/>
                  <a:pt x="5333055" y="3140689"/>
                </a:cubicBezTo>
                <a:lnTo>
                  <a:pt x="5333055" y="3125510"/>
                </a:lnTo>
                <a:cubicBezTo>
                  <a:pt x="5333055" y="3140689"/>
                  <a:pt x="5316791" y="3140689"/>
                  <a:pt x="5316791" y="3156951"/>
                </a:cubicBezTo>
                <a:cubicBezTo>
                  <a:pt x="5252817" y="3173213"/>
                  <a:pt x="5220288" y="3237179"/>
                  <a:pt x="5172579" y="3284882"/>
                </a:cubicBezTo>
                <a:cubicBezTo>
                  <a:pt x="4932950" y="3524481"/>
                  <a:pt x="4708501" y="3780344"/>
                  <a:pt x="4485136" y="4021027"/>
                </a:cubicBezTo>
                <a:cubicBezTo>
                  <a:pt x="4212978" y="4324593"/>
                  <a:pt x="3940821" y="4612979"/>
                  <a:pt x="3684927" y="4916544"/>
                </a:cubicBezTo>
                <a:cubicBezTo>
                  <a:pt x="3509271" y="5108441"/>
                  <a:pt x="3348795" y="5284075"/>
                  <a:pt x="3173140" y="5475971"/>
                </a:cubicBezTo>
                <a:cubicBezTo>
                  <a:pt x="2885801" y="5828324"/>
                  <a:pt x="2597379" y="6164414"/>
                  <a:pt x="2325221" y="6515682"/>
                </a:cubicBezTo>
                <a:cubicBezTo>
                  <a:pt x="2149565" y="6723841"/>
                  <a:pt x="1973909" y="6948262"/>
                  <a:pt x="1813434" y="7171599"/>
                </a:cubicBezTo>
                <a:cubicBezTo>
                  <a:pt x="1701751" y="7332055"/>
                  <a:pt x="1590069" y="7491427"/>
                  <a:pt x="1478387" y="7667061"/>
                </a:cubicBezTo>
                <a:cubicBezTo>
                  <a:pt x="1445858" y="7699585"/>
                  <a:pt x="1429593" y="7715848"/>
                  <a:pt x="1398149" y="7715848"/>
                </a:cubicBezTo>
                <a:cubicBezTo>
                  <a:pt x="1189964" y="7763551"/>
                  <a:pt x="998044" y="7794992"/>
                  <a:pt x="789859" y="7794992"/>
                </a:cubicBezTo>
                <a:cubicBezTo>
                  <a:pt x="678177" y="7779813"/>
                  <a:pt x="581675" y="7763551"/>
                  <a:pt x="486257" y="7699585"/>
                </a:cubicBezTo>
                <a:cubicBezTo>
                  <a:pt x="469992" y="7699585"/>
                  <a:pt x="453728" y="7683323"/>
                  <a:pt x="438548" y="7667061"/>
                </a:cubicBezTo>
                <a:cubicBezTo>
                  <a:pt x="422283" y="7635620"/>
                  <a:pt x="406019" y="7635620"/>
                  <a:pt x="374574" y="7667061"/>
                </a:cubicBezTo>
                <a:cubicBezTo>
                  <a:pt x="325781" y="7683323"/>
                  <a:pt x="310601" y="7667061"/>
                  <a:pt x="294337" y="7619358"/>
                </a:cubicBezTo>
                <a:cubicBezTo>
                  <a:pt x="294337" y="7571654"/>
                  <a:pt x="294337" y="7523951"/>
                  <a:pt x="294337" y="7475164"/>
                </a:cubicBezTo>
                <a:cubicBezTo>
                  <a:pt x="294337" y="7475164"/>
                  <a:pt x="294337" y="7459986"/>
                  <a:pt x="294337" y="7443723"/>
                </a:cubicBezTo>
                <a:cubicBezTo>
                  <a:pt x="278072" y="7443723"/>
                  <a:pt x="278072" y="7459986"/>
                  <a:pt x="261808" y="7475164"/>
                </a:cubicBezTo>
                <a:cubicBezTo>
                  <a:pt x="214099" y="7555392"/>
                  <a:pt x="182654" y="7635620"/>
                  <a:pt x="118681" y="7715848"/>
                </a:cubicBezTo>
                <a:cubicBezTo>
                  <a:pt x="102416" y="7747289"/>
                  <a:pt x="86152" y="7794992"/>
                  <a:pt x="38443" y="7763551"/>
                </a:cubicBezTo>
                <a:cubicBezTo>
                  <a:pt x="5914" y="7747289"/>
                  <a:pt x="-9266" y="7699585"/>
                  <a:pt x="5914" y="7667061"/>
                </a:cubicBezTo>
                <a:cubicBezTo>
                  <a:pt x="102416" y="7411199"/>
                  <a:pt x="197834" y="7155337"/>
                  <a:pt x="294337" y="6899475"/>
                </a:cubicBezTo>
                <a:cubicBezTo>
                  <a:pt x="358310" y="6723841"/>
                  <a:pt x="422283" y="6548207"/>
                  <a:pt x="486257" y="6371488"/>
                </a:cubicBezTo>
                <a:cubicBezTo>
                  <a:pt x="581675" y="6084186"/>
                  <a:pt x="694441" y="5780621"/>
                  <a:pt x="806124" y="5492234"/>
                </a:cubicBezTo>
                <a:cubicBezTo>
                  <a:pt x="901542" y="5220109"/>
                  <a:pt x="981780" y="4964247"/>
                  <a:pt x="1078282" y="4692123"/>
                </a:cubicBezTo>
                <a:cubicBezTo>
                  <a:pt x="1222493" y="4276889"/>
                  <a:pt x="1350440" y="3861656"/>
                  <a:pt x="1478387" y="3445338"/>
                </a:cubicBezTo>
                <a:cubicBezTo>
                  <a:pt x="1606334" y="3012758"/>
                  <a:pt x="1718016" y="2581262"/>
                  <a:pt x="1829698" y="2149766"/>
                </a:cubicBezTo>
                <a:cubicBezTo>
                  <a:pt x="1877407" y="1925344"/>
                  <a:pt x="1926200" y="1685745"/>
                  <a:pt x="1957645" y="1446145"/>
                </a:cubicBezTo>
                <a:cubicBezTo>
                  <a:pt x="1973909" y="1334476"/>
                  <a:pt x="1957645" y="1237986"/>
                  <a:pt x="1973909" y="1126318"/>
                </a:cubicBezTo>
                <a:cubicBezTo>
                  <a:pt x="1990174" y="1077530"/>
                  <a:pt x="1973909" y="1046090"/>
                  <a:pt x="1926200" y="1029827"/>
                </a:cubicBezTo>
                <a:cubicBezTo>
                  <a:pt x="1909936" y="1013565"/>
                  <a:pt x="1893672" y="1013565"/>
                  <a:pt x="1877407" y="998387"/>
                </a:cubicBezTo>
                <a:cubicBezTo>
                  <a:pt x="1734280" y="918159"/>
                  <a:pt x="1734280" y="773965"/>
                  <a:pt x="1893672" y="710000"/>
                </a:cubicBezTo>
                <a:cubicBezTo>
                  <a:pt x="2054147" y="629772"/>
                  <a:pt x="2229803" y="582069"/>
                  <a:pt x="2405459" y="534366"/>
                </a:cubicBezTo>
                <a:cubicBezTo>
                  <a:pt x="2725326" y="454138"/>
                  <a:pt x="3045193" y="390172"/>
                  <a:pt x="3365060" y="422697"/>
                </a:cubicBezTo>
                <a:cubicBezTo>
                  <a:pt x="3525536" y="422697"/>
                  <a:pt x="3684927" y="454138"/>
                  <a:pt x="3829138" y="550628"/>
                </a:cubicBezTo>
                <a:cubicBezTo>
                  <a:pt x="3989614" y="646034"/>
                  <a:pt x="4085032" y="790228"/>
                  <a:pt x="4117561" y="965862"/>
                </a:cubicBezTo>
                <a:cubicBezTo>
                  <a:pt x="4165270" y="1190283"/>
                  <a:pt x="4149005" y="1398442"/>
                  <a:pt x="4101296" y="1605517"/>
                </a:cubicBezTo>
                <a:cubicBezTo>
                  <a:pt x="4037323" y="1893904"/>
                  <a:pt x="3925640" y="2166028"/>
                  <a:pt x="3829138" y="2421890"/>
                </a:cubicBezTo>
                <a:cubicBezTo>
                  <a:pt x="3748900" y="2628965"/>
                  <a:pt x="3653482" y="2820861"/>
                  <a:pt x="3573245" y="3029020"/>
                </a:cubicBezTo>
                <a:cubicBezTo>
                  <a:pt x="3509271" y="3189476"/>
                  <a:pt x="3429033" y="3365110"/>
                  <a:pt x="3348795" y="3524481"/>
                </a:cubicBezTo>
                <a:cubicBezTo>
                  <a:pt x="3284822" y="3684937"/>
                  <a:pt x="3205668" y="3844309"/>
                  <a:pt x="3125431" y="4004765"/>
                </a:cubicBezTo>
                <a:cubicBezTo>
                  <a:pt x="3109166" y="4068730"/>
                  <a:pt x="3045193" y="4132696"/>
                  <a:pt x="3045193" y="4196662"/>
                </a:cubicBezTo>
                <a:cubicBezTo>
                  <a:pt x="3045193" y="4212924"/>
                  <a:pt x="3028928" y="4212924"/>
                  <a:pt x="3045193" y="4212924"/>
                </a:cubicBezTo>
                <a:cubicBezTo>
                  <a:pt x="3045193" y="4212924"/>
                  <a:pt x="3045193" y="4212924"/>
                  <a:pt x="3061457" y="4212924"/>
                </a:cubicBezTo>
                <a:cubicBezTo>
                  <a:pt x="3109166" y="4181483"/>
                  <a:pt x="3141695" y="4132696"/>
                  <a:pt x="3173140" y="4100171"/>
                </a:cubicBezTo>
                <a:cubicBezTo>
                  <a:pt x="3509271" y="3748903"/>
                  <a:pt x="3861667" y="3412813"/>
                  <a:pt x="4212978" y="3092985"/>
                </a:cubicBezTo>
                <a:cubicBezTo>
                  <a:pt x="4516581" y="2789420"/>
                  <a:pt x="4821268" y="2501034"/>
                  <a:pt x="5141135" y="2229994"/>
                </a:cubicBezTo>
                <a:cubicBezTo>
                  <a:pt x="5364500" y="2038097"/>
                  <a:pt x="5588949" y="1846201"/>
                  <a:pt x="5812313" y="1654304"/>
                </a:cubicBezTo>
                <a:cubicBezTo>
                  <a:pt x="5876287" y="1621779"/>
                  <a:pt x="5891467" y="1557814"/>
                  <a:pt x="5891467" y="1493848"/>
                </a:cubicBezTo>
                <a:cubicBezTo>
                  <a:pt x="5891467" y="1477586"/>
                  <a:pt x="5891467" y="1477586"/>
                  <a:pt x="5891467" y="1462407"/>
                </a:cubicBezTo>
                <a:cubicBezTo>
                  <a:pt x="5843758" y="1413620"/>
                  <a:pt x="5858938" y="1365917"/>
                  <a:pt x="5891467" y="1334476"/>
                </a:cubicBezTo>
                <a:cubicBezTo>
                  <a:pt x="5955440" y="1270511"/>
                  <a:pt x="6019414" y="1254249"/>
                  <a:pt x="6099651" y="1237986"/>
                </a:cubicBezTo>
                <a:cubicBezTo>
                  <a:pt x="6260127" y="1190283"/>
                  <a:pt x="6435783" y="1157758"/>
                  <a:pt x="6611439" y="1141496"/>
                </a:cubicBezTo>
                <a:cubicBezTo>
                  <a:pt x="6755650" y="1126318"/>
                  <a:pt x="6915041" y="1126318"/>
                  <a:pt x="7075517" y="1157758"/>
                </a:cubicBezTo>
                <a:cubicBezTo>
                  <a:pt x="7219728" y="1206545"/>
                  <a:pt x="7283701" y="1349655"/>
                  <a:pt x="7251173" y="1477586"/>
                </a:cubicBezTo>
                <a:cubicBezTo>
                  <a:pt x="7187199" y="1718270"/>
                  <a:pt x="7123226" y="1957869"/>
                  <a:pt x="7042988" y="2181206"/>
                </a:cubicBezTo>
                <a:cubicBezTo>
                  <a:pt x="6963834" y="2421890"/>
                  <a:pt x="6883597" y="2661490"/>
                  <a:pt x="6803359" y="2884827"/>
                </a:cubicBezTo>
                <a:cubicBezTo>
                  <a:pt x="6739385" y="3076723"/>
                  <a:pt x="6675412" y="3268620"/>
                  <a:pt x="6611439" y="3460516"/>
                </a:cubicBezTo>
                <a:cubicBezTo>
                  <a:pt x="6531201" y="3669759"/>
                  <a:pt x="6467227" y="3876834"/>
                  <a:pt x="6388074" y="4084993"/>
                </a:cubicBezTo>
                <a:cubicBezTo>
                  <a:pt x="6355545" y="4196662"/>
                  <a:pt x="6324100" y="4309414"/>
                  <a:pt x="6275307" y="4421083"/>
                </a:cubicBezTo>
                <a:cubicBezTo>
                  <a:pt x="6275307" y="4437345"/>
                  <a:pt x="6260127" y="4468786"/>
                  <a:pt x="6260127" y="4501311"/>
                </a:cubicBezTo>
                <a:cubicBezTo>
                  <a:pt x="6306752" y="4485048"/>
                  <a:pt x="6324100" y="4452524"/>
                  <a:pt x="6355545" y="4421083"/>
                </a:cubicBezTo>
                <a:cubicBezTo>
                  <a:pt x="6707941" y="4053552"/>
                  <a:pt x="7059252" y="3669759"/>
                  <a:pt x="7426828" y="3301144"/>
                </a:cubicBezTo>
                <a:cubicBezTo>
                  <a:pt x="7746695" y="2981317"/>
                  <a:pt x="8066562" y="2677752"/>
                  <a:pt x="8387513" y="2357925"/>
                </a:cubicBezTo>
                <a:cubicBezTo>
                  <a:pt x="8643407" y="2102063"/>
                  <a:pt x="8914481" y="1861379"/>
                  <a:pt x="9186639" y="1605517"/>
                </a:cubicBezTo>
                <a:cubicBezTo>
                  <a:pt x="9475061" y="1349655"/>
                  <a:pt x="9762399" y="1077530"/>
                  <a:pt x="10050822" y="821668"/>
                </a:cubicBezTo>
                <a:cubicBezTo>
                  <a:pt x="10257922" y="646034"/>
                  <a:pt x="10466107" y="470400"/>
                  <a:pt x="10674291" y="294766"/>
                </a:cubicBezTo>
                <a:cubicBezTo>
                  <a:pt x="10769709" y="198276"/>
                  <a:pt x="10882476" y="118048"/>
                  <a:pt x="10977894" y="38904"/>
                </a:cubicBezTo>
                <a:cubicBezTo>
                  <a:pt x="10994158" y="22642"/>
                  <a:pt x="10994158" y="22642"/>
                  <a:pt x="11010423" y="6379"/>
                </a:cubicBezTo>
                <a:cubicBezTo>
                  <a:pt x="11018284" y="2314"/>
                  <a:pt x="11025196" y="281"/>
                  <a:pt x="11031143" y="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201466" y="-281824"/>
            <a:ext cx="7967673" cy="7470724"/>
          </a:xfrm>
          <a:custGeom>
            <a:avLst/>
            <a:gdLst>
              <a:gd name="connsiteX0" fmla="*/ 5261515 w 7967673"/>
              <a:gd name="connsiteY0" fmla="*/ 834474 h 7470724"/>
              <a:gd name="connsiteX1" fmla="*/ 5190087 w 7967673"/>
              <a:gd name="connsiteY1" fmla="*/ 858822 h 7470724"/>
              <a:gd name="connsiteX2" fmla="*/ 4962815 w 7967673"/>
              <a:gd name="connsiteY2" fmla="*/ 1073901 h 7470724"/>
              <a:gd name="connsiteX3" fmla="*/ 4555349 w 7967673"/>
              <a:gd name="connsiteY3" fmla="*/ 1361215 h 7470724"/>
              <a:gd name="connsiteX4" fmla="*/ 3729054 w 7967673"/>
              <a:gd name="connsiteY4" fmla="*/ 2079499 h 7470724"/>
              <a:gd name="connsiteX5" fmla="*/ 3453893 w 7967673"/>
              <a:gd name="connsiteY5" fmla="*/ 2366812 h 7470724"/>
              <a:gd name="connsiteX6" fmla="*/ 3202270 w 7967673"/>
              <a:gd name="connsiteY6" fmla="*/ 2666300 h 7470724"/>
              <a:gd name="connsiteX7" fmla="*/ 2699837 w 7967673"/>
              <a:gd name="connsiteY7" fmla="*/ 3373220 h 7470724"/>
              <a:gd name="connsiteX8" fmla="*/ 2340261 w 7967673"/>
              <a:gd name="connsiteY8" fmla="*/ 3995733 h 7470724"/>
              <a:gd name="connsiteX9" fmla="*/ 2065100 w 7967673"/>
              <a:gd name="connsiteY9" fmla="*/ 4641783 h 7470724"/>
              <a:gd name="connsiteX10" fmla="*/ 1957146 w 7967673"/>
              <a:gd name="connsiteY10" fmla="*/ 4953445 h 7470724"/>
              <a:gd name="connsiteX11" fmla="*/ 1884906 w 7967673"/>
              <a:gd name="connsiteY11" fmla="*/ 5396589 h 7470724"/>
              <a:gd name="connsiteX12" fmla="*/ 1921432 w 7967673"/>
              <a:gd name="connsiteY12" fmla="*/ 5946867 h 7470724"/>
              <a:gd name="connsiteX13" fmla="*/ 1957146 w 7967673"/>
              <a:gd name="connsiteY13" fmla="*/ 6054813 h 7470724"/>
              <a:gd name="connsiteX14" fmla="*/ 2232307 w 7967673"/>
              <a:gd name="connsiteY14" fmla="*/ 6425723 h 7470724"/>
              <a:gd name="connsiteX15" fmla="*/ 2423864 w 7967673"/>
              <a:gd name="connsiteY15" fmla="*/ 6461434 h 7470724"/>
              <a:gd name="connsiteX16" fmla="*/ 2556169 w 7967673"/>
              <a:gd name="connsiteY16" fmla="*/ 6425723 h 7470724"/>
              <a:gd name="connsiteX17" fmla="*/ 3094316 w 7967673"/>
              <a:gd name="connsiteY17" fmla="*/ 6150584 h 7470724"/>
              <a:gd name="connsiteX18" fmla="*/ 3824833 w 7967673"/>
              <a:gd name="connsiteY18" fmla="*/ 5599494 h 7470724"/>
              <a:gd name="connsiteX19" fmla="*/ 4638953 w 7967673"/>
              <a:gd name="connsiteY19" fmla="*/ 4761902 h 7470724"/>
              <a:gd name="connsiteX20" fmla="*/ 5069957 w 7967673"/>
              <a:gd name="connsiteY20" fmla="*/ 4210812 h 7470724"/>
              <a:gd name="connsiteX21" fmla="*/ 5369469 w 7967673"/>
              <a:gd name="connsiteY21" fmla="*/ 3767668 h 7470724"/>
              <a:gd name="connsiteX22" fmla="*/ 5740409 w 7967673"/>
              <a:gd name="connsiteY22" fmla="*/ 3109444 h 7470724"/>
              <a:gd name="connsiteX23" fmla="*/ 5979045 w 7967673"/>
              <a:gd name="connsiteY23" fmla="*/ 2607052 h 7470724"/>
              <a:gd name="connsiteX24" fmla="*/ 6122713 w 7967673"/>
              <a:gd name="connsiteY24" fmla="*/ 2163095 h 7470724"/>
              <a:gd name="connsiteX25" fmla="*/ 6183589 w 7967673"/>
              <a:gd name="connsiteY25" fmla="*/ 1696414 h 7470724"/>
              <a:gd name="connsiteX26" fmla="*/ 6135700 w 7967673"/>
              <a:gd name="connsiteY26" fmla="*/ 1373389 h 7470724"/>
              <a:gd name="connsiteX27" fmla="*/ 5992031 w 7967673"/>
              <a:gd name="connsiteY27" fmla="*/ 1109613 h 7470724"/>
              <a:gd name="connsiteX28" fmla="*/ 5261515 w 7967673"/>
              <a:gd name="connsiteY28" fmla="*/ 834474 h 7470724"/>
              <a:gd name="connsiteX29" fmla="*/ 4447699 w 7967673"/>
              <a:gd name="connsiteY29" fmla="*/ 331 h 7470724"/>
              <a:gd name="connsiteX30" fmla="*/ 4794796 w 7967673"/>
              <a:gd name="connsiteY30" fmla="*/ 56942 h 7470724"/>
              <a:gd name="connsiteX31" fmla="*/ 5237976 w 7967673"/>
              <a:gd name="connsiteY31" fmla="*/ 534986 h 7470724"/>
              <a:gd name="connsiteX32" fmla="*/ 5250151 w 7967673"/>
              <a:gd name="connsiteY32" fmla="*/ 714354 h 7470724"/>
              <a:gd name="connsiteX33" fmla="*/ 5309404 w 7967673"/>
              <a:gd name="connsiteY33" fmla="*/ 750877 h 7470724"/>
              <a:gd name="connsiteX34" fmla="*/ 5345930 w 7967673"/>
              <a:gd name="connsiteY34" fmla="*/ 738702 h 7470724"/>
              <a:gd name="connsiteX35" fmla="*/ 5513137 w 7967673"/>
              <a:gd name="connsiteY35" fmla="*/ 690817 h 7470724"/>
              <a:gd name="connsiteX36" fmla="*/ 6207128 w 7967673"/>
              <a:gd name="connsiteY36" fmla="*/ 858822 h 7470724"/>
              <a:gd name="connsiteX37" fmla="*/ 6410049 w 7967673"/>
              <a:gd name="connsiteY37" fmla="*/ 1061727 h 7470724"/>
              <a:gd name="connsiteX38" fmla="*/ 6423036 w 7967673"/>
              <a:gd name="connsiteY38" fmla="*/ 1086076 h 7470724"/>
              <a:gd name="connsiteX39" fmla="*/ 6423036 w 7967673"/>
              <a:gd name="connsiteY39" fmla="*/ 1061727 h 7470724"/>
              <a:gd name="connsiteX40" fmla="*/ 6327257 w 7967673"/>
              <a:gd name="connsiteY40" fmla="*/ 882359 h 7470724"/>
              <a:gd name="connsiteX41" fmla="*/ 5907616 w 7967673"/>
              <a:gd name="connsiteY41" fmla="*/ 666468 h 7470724"/>
              <a:gd name="connsiteX42" fmla="*/ 5716870 w 7967673"/>
              <a:gd name="connsiteY42" fmla="*/ 618583 h 7470724"/>
              <a:gd name="connsiteX43" fmla="*/ 5429534 w 7967673"/>
              <a:gd name="connsiteY43" fmla="*/ 570697 h 7470724"/>
              <a:gd name="connsiteX44" fmla="*/ 5405183 w 7967673"/>
              <a:gd name="connsiteY44" fmla="*/ 487100 h 7470724"/>
              <a:gd name="connsiteX45" fmla="*/ 5752584 w 7967673"/>
              <a:gd name="connsiteY45" fmla="*/ 272833 h 7470724"/>
              <a:gd name="connsiteX46" fmla="*/ 6111349 w 7967673"/>
              <a:gd name="connsiteY46" fmla="*/ 188424 h 7470724"/>
              <a:gd name="connsiteX47" fmla="*/ 6721736 w 7967673"/>
              <a:gd name="connsiteY47" fmla="*/ 177062 h 7470724"/>
              <a:gd name="connsiteX48" fmla="*/ 6973359 w 7967673"/>
              <a:gd name="connsiteY48" fmla="*/ 212773 h 7470724"/>
              <a:gd name="connsiteX49" fmla="*/ 7416539 w 7967673"/>
              <a:gd name="connsiteY49" fmla="*/ 392141 h 7470724"/>
              <a:gd name="connsiteX50" fmla="*/ 7691700 w 7967673"/>
              <a:gd name="connsiteY50" fmla="*/ 630757 h 7470724"/>
              <a:gd name="connsiteX51" fmla="*/ 7895433 w 7967673"/>
              <a:gd name="connsiteY51" fmla="*/ 990305 h 7470724"/>
              <a:gd name="connsiteX52" fmla="*/ 7967673 w 7967673"/>
              <a:gd name="connsiteY52" fmla="*/ 1456986 h 7470724"/>
              <a:gd name="connsiteX53" fmla="*/ 7931147 w 7967673"/>
              <a:gd name="connsiteY53" fmla="*/ 1852245 h 7470724"/>
              <a:gd name="connsiteX54" fmla="*/ 7895433 w 7967673"/>
              <a:gd name="connsiteY54" fmla="*/ 2067324 h 7470724"/>
              <a:gd name="connsiteX55" fmla="*/ 7823193 w 7967673"/>
              <a:gd name="connsiteY55" fmla="*/ 2318926 h 7470724"/>
              <a:gd name="connsiteX56" fmla="*/ 7608096 w 7967673"/>
              <a:gd name="connsiteY56" fmla="*/ 2870016 h 7470724"/>
              <a:gd name="connsiteX57" fmla="*/ 7260695 w 7967673"/>
              <a:gd name="connsiteY57" fmla="*/ 3516877 h 7470724"/>
              <a:gd name="connsiteX58" fmla="*/ 6985534 w 7967673"/>
              <a:gd name="connsiteY58" fmla="*/ 3959210 h 7470724"/>
              <a:gd name="connsiteX59" fmla="*/ 6698197 w 7967673"/>
              <a:gd name="connsiteY59" fmla="*/ 4366644 h 7470724"/>
              <a:gd name="connsiteX60" fmla="*/ 6482289 w 7967673"/>
              <a:gd name="connsiteY60" fmla="*/ 4653957 h 7470724"/>
              <a:gd name="connsiteX61" fmla="*/ 6111349 w 7967673"/>
              <a:gd name="connsiteY61" fmla="*/ 5084927 h 7470724"/>
              <a:gd name="connsiteX62" fmla="*/ 5633267 w 7967673"/>
              <a:gd name="connsiteY62" fmla="*/ 5588131 h 7470724"/>
              <a:gd name="connsiteX63" fmla="*/ 5142197 w 7967673"/>
              <a:gd name="connsiteY63" fmla="*/ 6019102 h 7470724"/>
              <a:gd name="connsiteX64" fmla="*/ 4686842 w 7967673"/>
              <a:gd name="connsiteY64" fmla="*/ 6377837 h 7470724"/>
              <a:gd name="connsiteX65" fmla="*/ 4243662 w 7967673"/>
              <a:gd name="connsiteY65" fmla="*/ 6677325 h 7470724"/>
              <a:gd name="connsiteX66" fmla="*/ 3753405 w 7967673"/>
              <a:gd name="connsiteY66" fmla="*/ 6964639 h 7470724"/>
              <a:gd name="connsiteX67" fmla="*/ 3154381 w 7967673"/>
              <a:gd name="connsiteY67" fmla="*/ 7251952 h 7470724"/>
              <a:gd name="connsiteX68" fmla="*/ 2651948 w 7967673"/>
              <a:gd name="connsiteY68" fmla="*/ 7419957 h 7470724"/>
              <a:gd name="connsiteX69" fmla="*/ 2148703 w 7967673"/>
              <a:gd name="connsiteY69" fmla="*/ 7467843 h 7470724"/>
              <a:gd name="connsiteX70" fmla="*/ 1645459 w 7967673"/>
              <a:gd name="connsiteY70" fmla="*/ 7431320 h 7470724"/>
              <a:gd name="connsiteX71" fmla="*/ 1370297 w 7967673"/>
              <a:gd name="connsiteY71" fmla="*/ 7383434 h 7470724"/>
              <a:gd name="connsiteX72" fmla="*/ 1059422 w 7967673"/>
              <a:gd name="connsiteY72" fmla="*/ 7287663 h 7470724"/>
              <a:gd name="connsiteX73" fmla="*/ 496113 w 7967673"/>
              <a:gd name="connsiteY73" fmla="*/ 6940290 h 7470724"/>
              <a:gd name="connsiteX74" fmla="*/ 100822 w 7967673"/>
              <a:gd name="connsiteY74" fmla="*/ 6329952 h 7470724"/>
              <a:gd name="connsiteX75" fmla="*/ 17219 w 7967673"/>
              <a:gd name="connsiteY75" fmla="*/ 6006927 h 7470724"/>
              <a:gd name="connsiteX76" fmla="*/ 17219 w 7967673"/>
              <a:gd name="connsiteY76" fmla="*/ 5946867 h 7470724"/>
              <a:gd name="connsiteX77" fmla="*/ 5043 w 7967673"/>
              <a:gd name="connsiteY77" fmla="*/ 5707439 h 7470724"/>
              <a:gd name="connsiteX78" fmla="*/ 29394 w 7967673"/>
              <a:gd name="connsiteY78" fmla="*/ 5252932 h 7470724"/>
              <a:gd name="connsiteX79" fmla="*/ 77283 w 7967673"/>
              <a:gd name="connsiteY79" fmla="*/ 5024867 h 7470724"/>
              <a:gd name="connsiteX80" fmla="*/ 148712 w 7967673"/>
              <a:gd name="connsiteY80" fmla="*/ 4701843 h 7470724"/>
              <a:gd name="connsiteX81" fmla="*/ 292380 w 7967673"/>
              <a:gd name="connsiteY81" fmla="*/ 4306584 h 7470724"/>
              <a:gd name="connsiteX82" fmla="*/ 531827 w 7967673"/>
              <a:gd name="connsiteY82" fmla="*/ 3815553 h 7470724"/>
              <a:gd name="connsiteX83" fmla="*/ 747735 w 7967673"/>
              <a:gd name="connsiteY83" fmla="*/ 3444643 h 7470724"/>
              <a:gd name="connsiteX84" fmla="*/ 927117 w 7967673"/>
              <a:gd name="connsiteY84" fmla="*/ 3145155 h 7470724"/>
              <a:gd name="connsiteX85" fmla="*/ 1226629 w 7967673"/>
              <a:gd name="connsiteY85" fmla="*/ 2702822 h 7470724"/>
              <a:gd name="connsiteX86" fmla="*/ 1526141 w 7967673"/>
              <a:gd name="connsiteY86" fmla="*/ 2295390 h 7470724"/>
              <a:gd name="connsiteX87" fmla="*/ 1741237 w 7967673"/>
              <a:gd name="connsiteY87" fmla="*/ 2008076 h 7470724"/>
              <a:gd name="connsiteX88" fmla="*/ 1980685 w 7967673"/>
              <a:gd name="connsiteY88" fmla="*/ 1744300 h 7470724"/>
              <a:gd name="connsiteX89" fmla="*/ 2747727 w 7967673"/>
              <a:gd name="connsiteY89" fmla="*/ 978130 h 7470724"/>
              <a:gd name="connsiteX90" fmla="*/ 3190095 w 7967673"/>
              <a:gd name="connsiteY90" fmla="*/ 618583 h 7470724"/>
              <a:gd name="connsiteX91" fmla="*/ 3716879 w 7967673"/>
              <a:gd name="connsiteY91" fmla="*/ 260658 h 7470724"/>
              <a:gd name="connsiteX92" fmla="*/ 4099994 w 7967673"/>
              <a:gd name="connsiteY92" fmla="*/ 69116 h 7470724"/>
              <a:gd name="connsiteX93" fmla="*/ 4447699 w 7967673"/>
              <a:gd name="connsiteY93" fmla="*/ 331 h 747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967673" h="7470724">
                <a:moveTo>
                  <a:pt x="5261515" y="834474"/>
                </a:moveTo>
                <a:cubicBezTo>
                  <a:pt x="5237976" y="834474"/>
                  <a:pt x="5202262" y="834474"/>
                  <a:pt x="5190087" y="858822"/>
                </a:cubicBezTo>
                <a:cubicBezTo>
                  <a:pt x="5130022" y="954593"/>
                  <a:pt x="5046419" y="1002479"/>
                  <a:pt x="4962815" y="1073901"/>
                </a:cubicBezTo>
                <a:cubicBezTo>
                  <a:pt x="4830510" y="1169673"/>
                  <a:pt x="4686842" y="1265444"/>
                  <a:pt x="4555349" y="1361215"/>
                </a:cubicBezTo>
                <a:cubicBezTo>
                  <a:pt x="4268013" y="1577106"/>
                  <a:pt x="3980676" y="1816534"/>
                  <a:pt x="3729054" y="2079499"/>
                </a:cubicBezTo>
                <a:cubicBezTo>
                  <a:pt x="3633275" y="2175270"/>
                  <a:pt x="3549671" y="2271041"/>
                  <a:pt x="3453893" y="2366812"/>
                </a:cubicBezTo>
                <a:cubicBezTo>
                  <a:pt x="3358114" y="2462583"/>
                  <a:pt x="3285874" y="2559166"/>
                  <a:pt x="3202270" y="2666300"/>
                </a:cubicBezTo>
                <a:cubicBezTo>
                  <a:pt x="3022888" y="2894365"/>
                  <a:pt x="2854869" y="3133793"/>
                  <a:pt x="2699837" y="3373220"/>
                </a:cubicBezTo>
                <a:cubicBezTo>
                  <a:pt x="2567533" y="3576125"/>
                  <a:pt x="2448215" y="3792017"/>
                  <a:pt x="2340261" y="3995733"/>
                </a:cubicBezTo>
                <a:cubicBezTo>
                  <a:pt x="2232307" y="4210812"/>
                  <a:pt x="2136528" y="4414529"/>
                  <a:pt x="2065100" y="4641783"/>
                </a:cubicBezTo>
                <a:cubicBezTo>
                  <a:pt x="2028574" y="4749728"/>
                  <a:pt x="1980685" y="4845499"/>
                  <a:pt x="1957146" y="4953445"/>
                </a:cubicBezTo>
                <a:cubicBezTo>
                  <a:pt x="1932795" y="5097101"/>
                  <a:pt x="1897081" y="5240758"/>
                  <a:pt x="1884906" y="5396589"/>
                </a:cubicBezTo>
                <a:cubicBezTo>
                  <a:pt x="1873542" y="5575957"/>
                  <a:pt x="1873542" y="5755325"/>
                  <a:pt x="1921432" y="5946867"/>
                </a:cubicBezTo>
                <a:cubicBezTo>
                  <a:pt x="1932795" y="5982579"/>
                  <a:pt x="1944970" y="6019102"/>
                  <a:pt x="1957146" y="6054813"/>
                </a:cubicBezTo>
                <a:cubicBezTo>
                  <a:pt x="2005035" y="6210644"/>
                  <a:pt x="2100814" y="6329952"/>
                  <a:pt x="2232307" y="6425723"/>
                </a:cubicBezTo>
                <a:cubicBezTo>
                  <a:pt x="2292371" y="6473609"/>
                  <a:pt x="2363800" y="6473609"/>
                  <a:pt x="2423864" y="6461434"/>
                </a:cubicBezTo>
                <a:cubicBezTo>
                  <a:pt x="2471754" y="6461434"/>
                  <a:pt x="2519644" y="6450072"/>
                  <a:pt x="2556169" y="6425723"/>
                </a:cubicBezTo>
                <a:cubicBezTo>
                  <a:pt x="2747727" y="6354301"/>
                  <a:pt x="2927109" y="6258529"/>
                  <a:pt x="3094316" y="6150584"/>
                </a:cubicBezTo>
                <a:cubicBezTo>
                  <a:pt x="3345939" y="5982579"/>
                  <a:pt x="3597561" y="5803211"/>
                  <a:pt x="3824833" y="5599494"/>
                </a:cubicBezTo>
                <a:cubicBezTo>
                  <a:pt x="4112169" y="5336529"/>
                  <a:pt x="4387330" y="5061390"/>
                  <a:pt x="4638953" y="4761902"/>
                </a:cubicBezTo>
                <a:cubicBezTo>
                  <a:pt x="4782621" y="4581723"/>
                  <a:pt x="4938464" y="4402355"/>
                  <a:pt x="5069957" y="4210812"/>
                </a:cubicBezTo>
                <a:cubicBezTo>
                  <a:pt x="5177912" y="4054981"/>
                  <a:pt x="5273690" y="3911325"/>
                  <a:pt x="5369469" y="3767668"/>
                </a:cubicBezTo>
                <a:cubicBezTo>
                  <a:pt x="5500962" y="3552588"/>
                  <a:pt x="5633267" y="3336698"/>
                  <a:pt x="5740409" y="3109444"/>
                </a:cubicBezTo>
                <a:cubicBezTo>
                  <a:pt x="5824824" y="2942250"/>
                  <a:pt x="5907616" y="2785608"/>
                  <a:pt x="5979045" y="2607052"/>
                </a:cubicBezTo>
                <a:cubicBezTo>
                  <a:pt x="6026934" y="2462583"/>
                  <a:pt x="6074823" y="2318926"/>
                  <a:pt x="6122713" y="2163095"/>
                </a:cubicBezTo>
                <a:cubicBezTo>
                  <a:pt x="6159239" y="2008076"/>
                  <a:pt x="6170602" y="1852245"/>
                  <a:pt x="6183589" y="1696414"/>
                </a:cubicBezTo>
                <a:cubicBezTo>
                  <a:pt x="6170602" y="1588468"/>
                  <a:pt x="6170602" y="1481335"/>
                  <a:pt x="6135700" y="1373389"/>
                </a:cubicBezTo>
                <a:cubicBezTo>
                  <a:pt x="6099174" y="1277618"/>
                  <a:pt x="6063460" y="1181847"/>
                  <a:pt x="5992031" y="1109613"/>
                </a:cubicBezTo>
                <a:cubicBezTo>
                  <a:pt x="5788299" y="906708"/>
                  <a:pt x="5537488" y="846648"/>
                  <a:pt x="5261515" y="834474"/>
                </a:cubicBezTo>
                <a:close/>
                <a:moveTo>
                  <a:pt x="4447699" y="331"/>
                </a:moveTo>
                <a:cubicBezTo>
                  <a:pt x="4564480" y="-2712"/>
                  <a:pt x="4681160" y="15143"/>
                  <a:pt x="4794796" y="56942"/>
                </a:cubicBezTo>
                <a:cubicBezTo>
                  <a:pt x="5010704" y="152713"/>
                  <a:pt x="5165736" y="308544"/>
                  <a:pt x="5237976" y="534986"/>
                </a:cubicBezTo>
                <a:cubicBezTo>
                  <a:pt x="5250151" y="595046"/>
                  <a:pt x="5250151" y="655106"/>
                  <a:pt x="5250151" y="714354"/>
                </a:cubicBezTo>
                <a:cubicBezTo>
                  <a:pt x="5250151" y="774414"/>
                  <a:pt x="5250151" y="774414"/>
                  <a:pt x="5309404" y="750877"/>
                </a:cubicBezTo>
                <a:cubicBezTo>
                  <a:pt x="5321580" y="750877"/>
                  <a:pt x="5333755" y="750877"/>
                  <a:pt x="5345930" y="738702"/>
                </a:cubicBezTo>
                <a:cubicBezTo>
                  <a:pt x="5381644" y="690817"/>
                  <a:pt x="5441709" y="690817"/>
                  <a:pt x="5513137" y="690817"/>
                </a:cubicBezTo>
                <a:cubicBezTo>
                  <a:pt x="5752584" y="690817"/>
                  <a:pt x="5992031" y="750877"/>
                  <a:pt x="6207128" y="858822"/>
                </a:cubicBezTo>
                <a:cubicBezTo>
                  <a:pt x="6290732" y="906708"/>
                  <a:pt x="6375147" y="965956"/>
                  <a:pt x="6410049" y="1061727"/>
                </a:cubicBezTo>
                <a:cubicBezTo>
                  <a:pt x="6410049" y="1073901"/>
                  <a:pt x="6410049" y="1086076"/>
                  <a:pt x="6423036" y="1086076"/>
                </a:cubicBezTo>
                <a:cubicBezTo>
                  <a:pt x="6423036" y="1086076"/>
                  <a:pt x="6423036" y="1073901"/>
                  <a:pt x="6423036" y="1061727"/>
                </a:cubicBezTo>
                <a:cubicBezTo>
                  <a:pt x="6410049" y="990305"/>
                  <a:pt x="6386510" y="930245"/>
                  <a:pt x="6327257" y="882359"/>
                </a:cubicBezTo>
                <a:cubicBezTo>
                  <a:pt x="6207128" y="774414"/>
                  <a:pt x="6063460" y="714354"/>
                  <a:pt x="5907616" y="666468"/>
                </a:cubicBezTo>
                <a:cubicBezTo>
                  <a:pt x="5848363" y="642931"/>
                  <a:pt x="5776935" y="630757"/>
                  <a:pt x="5716870" y="618583"/>
                </a:cubicBezTo>
                <a:cubicBezTo>
                  <a:pt x="5621091" y="607220"/>
                  <a:pt x="5525313" y="595046"/>
                  <a:pt x="5429534" y="570697"/>
                </a:cubicBezTo>
                <a:cubicBezTo>
                  <a:pt x="5357294" y="559335"/>
                  <a:pt x="5357294" y="547160"/>
                  <a:pt x="5405183" y="487100"/>
                </a:cubicBezTo>
                <a:cubicBezTo>
                  <a:pt x="5500962" y="379967"/>
                  <a:pt x="5621091" y="320718"/>
                  <a:pt x="5752584" y="272833"/>
                </a:cubicBezTo>
                <a:cubicBezTo>
                  <a:pt x="5872714" y="236310"/>
                  <a:pt x="5992031" y="200599"/>
                  <a:pt x="6111349" y="188424"/>
                </a:cubicBezTo>
                <a:cubicBezTo>
                  <a:pt x="6314270" y="164887"/>
                  <a:pt x="6518815" y="117002"/>
                  <a:pt x="6721736" y="177062"/>
                </a:cubicBezTo>
                <a:cubicBezTo>
                  <a:pt x="6806151" y="188424"/>
                  <a:pt x="6889755" y="188424"/>
                  <a:pt x="6973359" y="212773"/>
                </a:cubicBezTo>
                <a:cubicBezTo>
                  <a:pt x="7129202" y="248484"/>
                  <a:pt x="7272870" y="308544"/>
                  <a:pt x="7416539" y="392141"/>
                </a:cubicBezTo>
                <a:cubicBezTo>
                  <a:pt x="7524493" y="451389"/>
                  <a:pt x="7608096" y="534986"/>
                  <a:pt x="7691700" y="630757"/>
                </a:cubicBezTo>
                <a:cubicBezTo>
                  <a:pt x="7787479" y="738702"/>
                  <a:pt x="7847543" y="858822"/>
                  <a:pt x="7895433" y="990305"/>
                </a:cubicBezTo>
                <a:cubicBezTo>
                  <a:pt x="7955497" y="1146136"/>
                  <a:pt x="7967673" y="1301155"/>
                  <a:pt x="7967673" y="1456986"/>
                </a:cubicBezTo>
                <a:cubicBezTo>
                  <a:pt x="7967673" y="1588468"/>
                  <a:pt x="7967673" y="1720763"/>
                  <a:pt x="7931147" y="1852245"/>
                </a:cubicBezTo>
                <a:cubicBezTo>
                  <a:pt x="7919783" y="1923668"/>
                  <a:pt x="7907608" y="1995902"/>
                  <a:pt x="7895433" y="2067324"/>
                </a:cubicBezTo>
                <a:cubicBezTo>
                  <a:pt x="7871894" y="2151733"/>
                  <a:pt x="7847543" y="2235330"/>
                  <a:pt x="7823193" y="2318926"/>
                </a:cubicBezTo>
                <a:cubicBezTo>
                  <a:pt x="7763940" y="2511280"/>
                  <a:pt x="7691700" y="2689837"/>
                  <a:pt x="7608096" y="2870016"/>
                </a:cubicBezTo>
                <a:cubicBezTo>
                  <a:pt x="7500142" y="3085907"/>
                  <a:pt x="7392188" y="3313161"/>
                  <a:pt x="7260695" y="3516877"/>
                </a:cubicBezTo>
                <a:cubicBezTo>
                  <a:pt x="7164916" y="3671897"/>
                  <a:pt x="7081313" y="3815553"/>
                  <a:pt x="6985534" y="3959210"/>
                </a:cubicBezTo>
                <a:cubicBezTo>
                  <a:pt x="6889755" y="4102867"/>
                  <a:pt x="6806151" y="4235161"/>
                  <a:pt x="6698197" y="4366644"/>
                </a:cubicBezTo>
                <a:cubicBezTo>
                  <a:pt x="6625957" y="4462415"/>
                  <a:pt x="6554529" y="4558186"/>
                  <a:pt x="6482289" y="4653957"/>
                </a:cubicBezTo>
                <a:cubicBezTo>
                  <a:pt x="6362160" y="4797614"/>
                  <a:pt x="6242842" y="4941270"/>
                  <a:pt x="6111349" y="5084927"/>
                </a:cubicBezTo>
                <a:cubicBezTo>
                  <a:pt x="5967681" y="5252932"/>
                  <a:pt x="5800474" y="5420126"/>
                  <a:pt x="5633267" y="5588131"/>
                </a:cubicBezTo>
                <a:cubicBezTo>
                  <a:pt x="5477423" y="5731788"/>
                  <a:pt x="5309404" y="5875445"/>
                  <a:pt x="5142197" y="6019102"/>
                </a:cubicBezTo>
                <a:cubicBezTo>
                  <a:pt x="4998529" y="6138410"/>
                  <a:pt x="4842686" y="6258529"/>
                  <a:pt x="4686842" y="6377837"/>
                </a:cubicBezTo>
                <a:cubicBezTo>
                  <a:pt x="4543174" y="6485783"/>
                  <a:pt x="4399506" y="6581554"/>
                  <a:pt x="4243662" y="6677325"/>
                </a:cubicBezTo>
                <a:cubicBezTo>
                  <a:pt x="4088630" y="6785271"/>
                  <a:pt x="3920612" y="6881042"/>
                  <a:pt x="3753405" y="6964639"/>
                </a:cubicBezTo>
                <a:cubicBezTo>
                  <a:pt x="3561847" y="7072584"/>
                  <a:pt x="3358114" y="7168355"/>
                  <a:pt x="3154381" y="7251952"/>
                </a:cubicBezTo>
                <a:cubicBezTo>
                  <a:pt x="2987174" y="7324186"/>
                  <a:pt x="2819155" y="7372072"/>
                  <a:pt x="2651948" y="7419957"/>
                </a:cubicBezTo>
                <a:cubicBezTo>
                  <a:pt x="2496105" y="7455669"/>
                  <a:pt x="2352436" y="7479206"/>
                  <a:pt x="2148703" y="7467843"/>
                </a:cubicBezTo>
                <a:cubicBezTo>
                  <a:pt x="2017210" y="7443494"/>
                  <a:pt x="1825653" y="7467843"/>
                  <a:pt x="1645459" y="7431320"/>
                </a:cubicBezTo>
                <a:cubicBezTo>
                  <a:pt x="1549680" y="7419957"/>
                  <a:pt x="1453901" y="7407783"/>
                  <a:pt x="1370297" y="7383434"/>
                </a:cubicBezTo>
                <a:cubicBezTo>
                  <a:pt x="1262343" y="7372072"/>
                  <a:pt x="1155201" y="7324186"/>
                  <a:pt x="1059422" y="7287663"/>
                </a:cubicBezTo>
                <a:cubicBezTo>
                  <a:pt x="854877" y="7216241"/>
                  <a:pt x="663320" y="7096121"/>
                  <a:pt x="496113" y="6940290"/>
                </a:cubicBezTo>
                <a:cubicBezTo>
                  <a:pt x="316730" y="6773096"/>
                  <a:pt x="184426" y="6569380"/>
                  <a:pt x="100822" y="6329952"/>
                </a:cubicBezTo>
                <a:cubicBezTo>
                  <a:pt x="65108" y="6222006"/>
                  <a:pt x="52933" y="6114873"/>
                  <a:pt x="17219" y="6006927"/>
                </a:cubicBezTo>
                <a:cubicBezTo>
                  <a:pt x="5043" y="5982579"/>
                  <a:pt x="17219" y="5971216"/>
                  <a:pt x="17219" y="5946867"/>
                </a:cubicBezTo>
                <a:cubicBezTo>
                  <a:pt x="5043" y="5863271"/>
                  <a:pt x="-7132" y="5779674"/>
                  <a:pt x="5043" y="5707439"/>
                </a:cubicBezTo>
                <a:cubicBezTo>
                  <a:pt x="5043" y="5551608"/>
                  <a:pt x="-7132" y="5396589"/>
                  <a:pt x="29394" y="5252932"/>
                </a:cubicBezTo>
                <a:cubicBezTo>
                  <a:pt x="52933" y="5180698"/>
                  <a:pt x="52933" y="5097101"/>
                  <a:pt x="77283" y="5024867"/>
                </a:cubicBezTo>
                <a:cubicBezTo>
                  <a:pt x="88647" y="4917733"/>
                  <a:pt x="112997" y="4809788"/>
                  <a:pt x="148712" y="4701843"/>
                </a:cubicBezTo>
                <a:cubicBezTo>
                  <a:pt x="196601" y="4570360"/>
                  <a:pt x="244490" y="4438066"/>
                  <a:pt x="292380" y="4306584"/>
                </a:cubicBezTo>
                <a:cubicBezTo>
                  <a:pt x="364620" y="4139390"/>
                  <a:pt x="436048" y="3971385"/>
                  <a:pt x="531827" y="3815553"/>
                </a:cubicBezTo>
                <a:cubicBezTo>
                  <a:pt x="604067" y="3696245"/>
                  <a:pt x="676307" y="3564763"/>
                  <a:pt x="747735" y="3444643"/>
                </a:cubicBezTo>
                <a:cubicBezTo>
                  <a:pt x="806988" y="3336698"/>
                  <a:pt x="867864" y="3240927"/>
                  <a:pt x="927117" y="3145155"/>
                </a:cubicBezTo>
                <a:cubicBezTo>
                  <a:pt x="1022896" y="2990136"/>
                  <a:pt x="1118675" y="2846479"/>
                  <a:pt x="1226629" y="2702822"/>
                </a:cubicBezTo>
                <a:cubicBezTo>
                  <a:pt x="1322408" y="2570529"/>
                  <a:pt x="1418187" y="2426872"/>
                  <a:pt x="1526141" y="2295390"/>
                </a:cubicBezTo>
                <a:cubicBezTo>
                  <a:pt x="1597569" y="2199618"/>
                  <a:pt x="1669809" y="2103847"/>
                  <a:pt x="1741237" y="2008076"/>
                </a:cubicBezTo>
                <a:cubicBezTo>
                  <a:pt x="1813477" y="1923668"/>
                  <a:pt x="1897081" y="1827896"/>
                  <a:pt x="1980685" y="1744300"/>
                </a:cubicBezTo>
                <a:cubicBezTo>
                  <a:pt x="2220132" y="1481335"/>
                  <a:pt x="2471754" y="1217558"/>
                  <a:pt x="2747727" y="978130"/>
                </a:cubicBezTo>
                <a:cubicBezTo>
                  <a:pt x="2891395" y="858822"/>
                  <a:pt x="3035063" y="726528"/>
                  <a:pt x="3190095" y="618583"/>
                </a:cubicBezTo>
                <a:cubicBezTo>
                  <a:pt x="3358114" y="487100"/>
                  <a:pt x="3537496" y="368604"/>
                  <a:pt x="3716879" y="260658"/>
                </a:cubicBezTo>
                <a:cubicBezTo>
                  <a:pt x="3837008" y="188424"/>
                  <a:pt x="3968501" y="117002"/>
                  <a:pt x="4099994" y="69116"/>
                </a:cubicBezTo>
                <a:cubicBezTo>
                  <a:pt x="4214035" y="27318"/>
                  <a:pt x="4330918" y="3375"/>
                  <a:pt x="4447699" y="3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54528" y="-549109"/>
            <a:ext cx="9352717" cy="8022693"/>
          </a:xfrm>
          <a:custGeom>
            <a:avLst/>
            <a:gdLst>
              <a:gd name="connsiteX0" fmla="*/ 4703967 w 9352717"/>
              <a:gd name="connsiteY0" fmla="*/ 1556 h 8022693"/>
              <a:gd name="connsiteX1" fmla="*/ 4931395 w 9352717"/>
              <a:gd name="connsiteY1" fmla="*/ 1556 h 8022693"/>
              <a:gd name="connsiteX2" fmla="*/ 5122403 w 9352717"/>
              <a:gd name="connsiteY2" fmla="*/ 1556 h 8022693"/>
              <a:gd name="connsiteX3" fmla="*/ 5599922 w 9352717"/>
              <a:gd name="connsiteY3" fmla="*/ 144791 h 8022693"/>
              <a:gd name="connsiteX4" fmla="*/ 5647674 w 9352717"/>
              <a:gd name="connsiteY4" fmla="*/ 169068 h 8022693"/>
              <a:gd name="connsiteX5" fmla="*/ 6280589 w 9352717"/>
              <a:gd name="connsiteY5" fmla="*/ 192536 h 8022693"/>
              <a:gd name="connsiteX6" fmla="*/ 7151454 w 9352717"/>
              <a:gd name="connsiteY6" fmla="*/ 240281 h 8022693"/>
              <a:gd name="connsiteX7" fmla="*/ 7653254 w 9352717"/>
              <a:gd name="connsiteY7" fmla="*/ 263749 h 8022693"/>
              <a:gd name="connsiteX8" fmla="*/ 8321780 w 9352717"/>
              <a:gd name="connsiteY8" fmla="*/ 312303 h 8022693"/>
              <a:gd name="connsiteX9" fmla="*/ 8668183 w 9352717"/>
              <a:gd name="connsiteY9" fmla="*/ 323632 h 8022693"/>
              <a:gd name="connsiteX10" fmla="*/ 9313239 w 9352717"/>
              <a:gd name="connsiteY10" fmla="*/ 371377 h 8022693"/>
              <a:gd name="connsiteX11" fmla="*/ 9336710 w 9352717"/>
              <a:gd name="connsiteY11" fmla="*/ 431260 h 8022693"/>
              <a:gd name="connsiteX12" fmla="*/ 9002447 w 9352717"/>
              <a:gd name="connsiteY12" fmla="*/ 789751 h 8022693"/>
              <a:gd name="connsiteX13" fmla="*/ 7879873 w 9352717"/>
              <a:gd name="connsiteY13" fmla="*/ 1517254 h 8022693"/>
              <a:gd name="connsiteX14" fmla="*/ 7486527 w 9352717"/>
              <a:gd name="connsiteY14" fmla="*/ 1684765 h 8022693"/>
              <a:gd name="connsiteX15" fmla="*/ 7115842 w 9352717"/>
              <a:gd name="connsiteY15" fmla="*/ 1792394 h 8022693"/>
              <a:gd name="connsiteX16" fmla="*/ 6889223 w 9352717"/>
              <a:gd name="connsiteY16" fmla="*/ 1815861 h 8022693"/>
              <a:gd name="connsiteX17" fmla="*/ 6316200 w 9352717"/>
              <a:gd name="connsiteY17" fmla="*/ 1851468 h 8022693"/>
              <a:gd name="connsiteX18" fmla="*/ 5384634 w 9352717"/>
              <a:gd name="connsiteY18" fmla="*/ 1887883 h 8022693"/>
              <a:gd name="connsiteX19" fmla="*/ 5205766 w 9352717"/>
              <a:gd name="connsiteY19" fmla="*/ 1994702 h 8022693"/>
              <a:gd name="connsiteX20" fmla="*/ 4811611 w 9352717"/>
              <a:gd name="connsiteY20" fmla="*/ 2616195 h 8022693"/>
              <a:gd name="connsiteX21" fmla="*/ 4417455 w 9352717"/>
              <a:gd name="connsiteY21" fmla="*/ 3260346 h 8022693"/>
              <a:gd name="connsiteX22" fmla="*/ 4071861 w 9352717"/>
              <a:gd name="connsiteY22" fmla="*/ 3773400 h 8022693"/>
              <a:gd name="connsiteX23" fmla="*/ 3761069 w 9352717"/>
              <a:gd name="connsiteY23" fmla="*/ 4250849 h 8022693"/>
              <a:gd name="connsiteX24" fmla="*/ 3474558 w 9352717"/>
              <a:gd name="connsiteY24" fmla="*/ 4679744 h 8022693"/>
              <a:gd name="connsiteX25" fmla="*/ 3175906 w 9352717"/>
              <a:gd name="connsiteY25" fmla="*/ 5133724 h 8022693"/>
              <a:gd name="connsiteX26" fmla="*/ 2937147 w 9352717"/>
              <a:gd name="connsiteY26" fmla="*/ 5480077 h 8022693"/>
              <a:gd name="connsiteX27" fmla="*/ 2721858 w 9352717"/>
              <a:gd name="connsiteY27" fmla="*/ 5802152 h 8022693"/>
              <a:gd name="connsiteX28" fmla="*/ 2530850 w 9352717"/>
              <a:gd name="connsiteY28" fmla="*/ 6065154 h 8022693"/>
              <a:gd name="connsiteX29" fmla="*/ 2233008 w 9352717"/>
              <a:gd name="connsiteY29" fmla="*/ 6494858 h 8022693"/>
              <a:gd name="connsiteX30" fmla="*/ 1922216 w 9352717"/>
              <a:gd name="connsiteY30" fmla="*/ 6805604 h 8022693"/>
              <a:gd name="connsiteX31" fmla="*/ 1635705 w 9352717"/>
              <a:gd name="connsiteY31" fmla="*/ 7067796 h 8022693"/>
              <a:gd name="connsiteX32" fmla="*/ 1575813 w 9352717"/>
              <a:gd name="connsiteY32" fmla="*/ 7092073 h 8022693"/>
              <a:gd name="connsiteX33" fmla="*/ 1492449 w 9352717"/>
              <a:gd name="connsiteY33" fmla="*/ 7115541 h 8022693"/>
              <a:gd name="connsiteX34" fmla="*/ 1158186 w 9352717"/>
              <a:gd name="connsiteY34" fmla="*/ 7414148 h 8022693"/>
              <a:gd name="connsiteX35" fmla="*/ 1062682 w 9352717"/>
              <a:gd name="connsiteY35" fmla="*/ 7449755 h 8022693"/>
              <a:gd name="connsiteX36" fmla="*/ 883815 w 9352717"/>
              <a:gd name="connsiteY36" fmla="*/ 7533106 h 8022693"/>
              <a:gd name="connsiteX37" fmla="*/ 776171 w 9352717"/>
              <a:gd name="connsiteY37" fmla="*/ 7640734 h 8022693"/>
              <a:gd name="connsiteX38" fmla="*/ 632915 w 9352717"/>
              <a:gd name="connsiteY38" fmla="*/ 7712756 h 8022693"/>
              <a:gd name="connsiteX39" fmla="*/ 513131 w 9352717"/>
              <a:gd name="connsiteY39" fmla="*/ 7783969 h 8022693"/>
              <a:gd name="connsiteX40" fmla="*/ 369875 w 9352717"/>
              <a:gd name="connsiteY40" fmla="*/ 7891597 h 8022693"/>
              <a:gd name="connsiteX41" fmla="*/ 322123 w 9352717"/>
              <a:gd name="connsiteY41" fmla="*/ 7903735 h 8022693"/>
              <a:gd name="connsiteX42" fmla="*/ 322123 w 9352717"/>
              <a:gd name="connsiteY42" fmla="*/ 7867320 h 8022693"/>
              <a:gd name="connsiteX43" fmla="*/ 346404 w 9352717"/>
              <a:gd name="connsiteY43" fmla="*/ 7736224 h 8022693"/>
              <a:gd name="connsiteX44" fmla="*/ 334263 w 9352717"/>
              <a:gd name="connsiteY44" fmla="*/ 7712756 h 8022693"/>
              <a:gd name="connsiteX45" fmla="*/ 310792 w 9352717"/>
              <a:gd name="connsiteY45" fmla="*/ 7724085 h 8022693"/>
              <a:gd name="connsiteX46" fmla="*/ 107644 w 9352717"/>
              <a:gd name="connsiteY46" fmla="*/ 7927203 h 8022693"/>
              <a:gd name="connsiteX47" fmla="*/ 0 w 9352717"/>
              <a:gd name="connsiteY47" fmla="*/ 8022693 h 8022693"/>
              <a:gd name="connsiteX48" fmla="*/ 47752 w 9352717"/>
              <a:gd name="connsiteY48" fmla="*/ 7891597 h 8022693"/>
              <a:gd name="connsiteX49" fmla="*/ 465379 w 9352717"/>
              <a:gd name="connsiteY49" fmla="*/ 7115541 h 8022693"/>
              <a:gd name="connsiteX50" fmla="*/ 979318 w 9352717"/>
              <a:gd name="connsiteY50" fmla="*/ 6171973 h 8022693"/>
              <a:gd name="connsiteX51" fmla="*/ 1444697 w 9352717"/>
              <a:gd name="connsiteY51" fmla="*/ 5336842 h 8022693"/>
              <a:gd name="connsiteX52" fmla="*/ 1766820 w 9352717"/>
              <a:gd name="connsiteY52" fmla="*/ 4763904 h 8022693"/>
              <a:gd name="connsiteX53" fmla="*/ 2185256 w 9352717"/>
              <a:gd name="connsiteY53" fmla="*/ 4012125 h 8022693"/>
              <a:gd name="connsiteX54" fmla="*/ 2615024 w 9352717"/>
              <a:gd name="connsiteY54" fmla="*/ 3212601 h 8022693"/>
              <a:gd name="connsiteX55" fmla="*/ 3044790 w 9352717"/>
              <a:gd name="connsiteY55" fmla="*/ 2413077 h 8022693"/>
              <a:gd name="connsiteX56" fmla="*/ 3223658 w 9352717"/>
              <a:gd name="connsiteY56" fmla="*/ 2054586 h 8022693"/>
              <a:gd name="connsiteX57" fmla="*/ 3188046 w 9352717"/>
              <a:gd name="connsiteY57" fmla="*/ 1994702 h 8022693"/>
              <a:gd name="connsiteX58" fmla="*/ 2590743 w 9352717"/>
              <a:gd name="connsiteY58" fmla="*/ 2031118 h 8022693"/>
              <a:gd name="connsiteX59" fmla="*/ 2220868 w 9352717"/>
              <a:gd name="connsiteY59" fmla="*/ 2042447 h 8022693"/>
              <a:gd name="connsiteX60" fmla="*/ 1504589 w 9352717"/>
              <a:gd name="connsiteY60" fmla="*/ 2078863 h 8022693"/>
              <a:gd name="connsiteX61" fmla="*/ 1289301 w 9352717"/>
              <a:gd name="connsiteY61" fmla="*/ 2102330 h 8022693"/>
              <a:gd name="connsiteX62" fmla="*/ 871674 w 9352717"/>
              <a:gd name="connsiteY62" fmla="*/ 1946957 h 8022693"/>
              <a:gd name="connsiteX63" fmla="*/ 799642 w 9352717"/>
              <a:gd name="connsiteY63" fmla="*/ 1612743 h 8022693"/>
              <a:gd name="connsiteX64" fmla="*/ 1241549 w 9352717"/>
              <a:gd name="connsiteY64" fmla="*/ 705591 h 8022693"/>
              <a:gd name="connsiteX65" fmla="*/ 1515920 w 9352717"/>
              <a:gd name="connsiteY65" fmla="*/ 431260 h 8022693"/>
              <a:gd name="connsiteX66" fmla="*/ 1826712 w 9352717"/>
              <a:gd name="connsiteY66" fmla="*/ 263749 h 8022693"/>
              <a:gd name="connsiteX67" fmla="*/ 2065472 w 9352717"/>
              <a:gd name="connsiteY67" fmla="*/ 228142 h 8022693"/>
              <a:gd name="connsiteX68" fmla="*/ 2698387 w 9352717"/>
              <a:gd name="connsiteY68" fmla="*/ 180397 h 8022693"/>
              <a:gd name="connsiteX69" fmla="*/ 2997039 w 9352717"/>
              <a:gd name="connsiteY69" fmla="*/ 169068 h 8022693"/>
              <a:gd name="connsiteX70" fmla="*/ 4107473 w 9352717"/>
              <a:gd name="connsiteY70" fmla="*/ 144791 h 8022693"/>
              <a:gd name="connsiteX71" fmla="*/ 4238588 w 9352717"/>
              <a:gd name="connsiteY71" fmla="*/ 108376 h 8022693"/>
              <a:gd name="connsiteX72" fmla="*/ 4489488 w 9352717"/>
              <a:gd name="connsiteY72" fmla="*/ 37163 h 8022693"/>
              <a:gd name="connsiteX73" fmla="*/ 4703967 w 9352717"/>
              <a:gd name="connsiteY73" fmla="*/ 1556 h 8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352717" h="8022693">
                <a:moveTo>
                  <a:pt x="4703967" y="1556"/>
                </a:moveTo>
                <a:cubicBezTo>
                  <a:pt x="4775999" y="12886"/>
                  <a:pt x="4859363" y="1556"/>
                  <a:pt x="4931395" y="1556"/>
                </a:cubicBezTo>
                <a:cubicBezTo>
                  <a:pt x="4990478" y="1556"/>
                  <a:pt x="5050370" y="1556"/>
                  <a:pt x="5122403" y="1556"/>
                </a:cubicBezTo>
                <a:cubicBezTo>
                  <a:pt x="5301270" y="-10582"/>
                  <a:pt x="5456666" y="49301"/>
                  <a:pt x="5599922" y="144791"/>
                </a:cubicBezTo>
                <a:cubicBezTo>
                  <a:pt x="5612062" y="156120"/>
                  <a:pt x="5623393" y="169068"/>
                  <a:pt x="5647674" y="169068"/>
                </a:cubicBezTo>
                <a:cubicBezTo>
                  <a:pt x="5862153" y="180397"/>
                  <a:pt x="6065301" y="203865"/>
                  <a:pt x="6280589" y="192536"/>
                </a:cubicBezTo>
                <a:cubicBezTo>
                  <a:pt x="6578431" y="192536"/>
                  <a:pt x="6864943" y="228142"/>
                  <a:pt x="7151454" y="240281"/>
                </a:cubicBezTo>
                <a:cubicBezTo>
                  <a:pt x="7318990" y="240281"/>
                  <a:pt x="7486527" y="251610"/>
                  <a:pt x="7653254" y="263749"/>
                </a:cubicBezTo>
                <a:cubicBezTo>
                  <a:pt x="7879873" y="288026"/>
                  <a:pt x="8095161" y="275887"/>
                  <a:pt x="8321780" y="312303"/>
                </a:cubicBezTo>
                <a:cubicBezTo>
                  <a:pt x="8441564" y="323632"/>
                  <a:pt x="8548399" y="312303"/>
                  <a:pt x="8668183" y="323632"/>
                </a:cubicBezTo>
                <a:cubicBezTo>
                  <a:pt x="8882662" y="360048"/>
                  <a:pt x="9097951" y="347100"/>
                  <a:pt x="9313239" y="371377"/>
                </a:cubicBezTo>
                <a:cubicBezTo>
                  <a:pt x="9360991" y="371377"/>
                  <a:pt x="9360991" y="383516"/>
                  <a:pt x="9336710" y="431260"/>
                </a:cubicBezTo>
                <a:cubicBezTo>
                  <a:pt x="9241206" y="562356"/>
                  <a:pt x="9121422" y="682123"/>
                  <a:pt x="9002447" y="789751"/>
                </a:cubicBezTo>
                <a:cubicBezTo>
                  <a:pt x="8668183" y="1099688"/>
                  <a:pt x="8286169" y="1326274"/>
                  <a:pt x="7879873" y="1517254"/>
                </a:cubicBezTo>
                <a:cubicBezTo>
                  <a:pt x="7760898" y="1589275"/>
                  <a:pt x="7629782" y="1649159"/>
                  <a:pt x="7486527" y="1684765"/>
                </a:cubicBezTo>
                <a:cubicBezTo>
                  <a:pt x="7366742" y="1720372"/>
                  <a:pt x="7246958" y="1768116"/>
                  <a:pt x="7115842" y="1792394"/>
                </a:cubicBezTo>
                <a:cubicBezTo>
                  <a:pt x="7044619" y="1803723"/>
                  <a:pt x="6972587" y="1815861"/>
                  <a:pt x="6889223" y="1815861"/>
                </a:cubicBezTo>
                <a:cubicBezTo>
                  <a:pt x="6698216" y="1828000"/>
                  <a:pt x="6507208" y="1851468"/>
                  <a:pt x="6316200" y="1851468"/>
                </a:cubicBezTo>
                <a:cubicBezTo>
                  <a:pt x="6005408" y="1851468"/>
                  <a:pt x="5695426" y="1899213"/>
                  <a:pt x="5384634" y="1887883"/>
                </a:cubicBezTo>
                <a:cubicBezTo>
                  <a:pt x="5313411" y="1887883"/>
                  <a:pt x="5253518" y="1911351"/>
                  <a:pt x="5205766" y="1994702"/>
                </a:cubicBezTo>
                <a:cubicBezTo>
                  <a:pt x="5074651" y="2197820"/>
                  <a:pt x="4954867" y="2413077"/>
                  <a:pt x="4811611" y="2616195"/>
                </a:cubicBezTo>
                <a:cubicBezTo>
                  <a:pt x="4680496" y="2830642"/>
                  <a:pt x="4549380" y="3045898"/>
                  <a:pt x="4417455" y="3260346"/>
                </a:cubicBezTo>
                <a:cubicBezTo>
                  <a:pt x="4310621" y="3439186"/>
                  <a:pt x="4178696" y="3594560"/>
                  <a:pt x="4071861" y="3773400"/>
                </a:cubicBezTo>
                <a:cubicBezTo>
                  <a:pt x="3976357" y="3928774"/>
                  <a:pt x="3867904" y="4096285"/>
                  <a:pt x="3761069" y="4250849"/>
                </a:cubicBezTo>
                <a:cubicBezTo>
                  <a:pt x="3676896" y="4394084"/>
                  <a:pt x="3570061" y="4536509"/>
                  <a:pt x="3474558" y="4679744"/>
                </a:cubicBezTo>
                <a:cubicBezTo>
                  <a:pt x="3379054" y="4835117"/>
                  <a:pt x="3271410" y="4990490"/>
                  <a:pt x="3175906" y="5133724"/>
                </a:cubicBezTo>
                <a:cubicBezTo>
                  <a:pt x="3092543" y="5253491"/>
                  <a:pt x="3020510" y="5360310"/>
                  <a:pt x="2937147" y="5480077"/>
                </a:cubicBezTo>
                <a:cubicBezTo>
                  <a:pt x="2865114" y="5587705"/>
                  <a:pt x="2793891" y="5694524"/>
                  <a:pt x="2721858" y="5802152"/>
                </a:cubicBezTo>
                <a:cubicBezTo>
                  <a:pt x="2662775" y="5885504"/>
                  <a:pt x="2590743" y="5980993"/>
                  <a:pt x="2530850" y="6065154"/>
                </a:cubicBezTo>
                <a:cubicBezTo>
                  <a:pt x="2435347" y="6219718"/>
                  <a:pt x="2339843" y="6351623"/>
                  <a:pt x="2233008" y="6494858"/>
                </a:cubicBezTo>
                <a:cubicBezTo>
                  <a:pt x="2148836" y="6614624"/>
                  <a:pt x="2029860" y="6710114"/>
                  <a:pt x="1922216" y="6805604"/>
                </a:cubicBezTo>
                <a:cubicBezTo>
                  <a:pt x="1826712" y="6901093"/>
                  <a:pt x="1731209" y="6983635"/>
                  <a:pt x="1635705" y="7067796"/>
                </a:cubicBezTo>
                <a:cubicBezTo>
                  <a:pt x="1611424" y="7092073"/>
                  <a:pt x="1600093" y="7103402"/>
                  <a:pt x="1575813" y="7092073"/>
                </a:cubicBezTo>
                <a:cubicBezTo>
                  <a:pt x="1540201" y="7079125"/>
                  <a:pt x="1515920" y="7092073"/>
                  <a:pt x="1492449" y="7115541"/>
                </a:cubicBezTo>
                <a:cubicBezTo>
                  <a:pt x="1372665" y="7211030"/>
                  <a:pt x="1265830" y="7306520"/>
                  <a:pt x="1158186" y="7414148"/>
                </a:cubicBezTo>
                <a:cubicBezTo>
                  <a:pt x="1133905" y="7437616"/>
                  <a:pt x="1110434" y="7461893"/>
                  <a:pt x="1062682" y="7449755"/>
                </a:cubicBezTo>
                <a:cubicBezTo>
                  <a:pt x="990650" y="7437616"/>
                  <a:pt x="942898" y="7485361"/>
                  <a:pt x="883815" y="7533106"/>
                </a:cubicBezTo>
                <a:cubicBezTo>
                  <a:pt x="847394" y="7557383"/>
                  <a:pt x="811782" y="7605128"/>
                  <a:pt x="776171" y="7640734"/>
                </a:cubicBezTo>
                <a:cubicBezTo>
                  <a:pt x="740559" y="7676340"/>
                  <a:pt x="704138" y="7712756"/>
                  <a:pt x="632915" y="7712756"/>
                </a:cubicBezTo>
                <a:cubicBezTo>
                  <a:pt x="585163" y="7712756"/>
                  <a:pt x="549551" y="7748362"/>
                  <a:pt x="513131" y="7783969"/>
                </a:cubicBezTo>
                <a:cubicBezTo>
                  <a:pt x="465379" y="7819575"/>
                  <a:pt x="406296" y="7843852"/>
                  <a:pt x="369875" y="7891597"/>
                </a:cubicBezTo>
                <a:cubicBezTo>
                  <a:pt x="358544" y="7903735"/>
                  <a:pt x="334263" y="7915065"/>
                  <a:pt x="322123" y="7903735"/>
                </a:cubicBezTo>
                <a:cubicBezTo>
                  <a:pt x="310792" y="7891597"/>
                  <a:pt x="310792" y="7879458"/>
                  <a:pt x="322123" y="7867320"/>
                </a:cubicBezTo>
                <a:cubicBezTo>
                  <a:pt x="346404" y="7819575"/>
                  <a:pt x="346404" y="7783969"/>
                  <a:pt x="346404" y="7736224"/>
                </a:cubicBezTo>
                <a:cubicBezTo>
                  <a:pt x="346404" y="7724085"/>
                  <a:pt x="346404" y="7712756"/>
                  <a:pt x="334263" y="7712756"/>
                </a:cubicBezTo>
                <a:cubicBezTo>
                  <a:pt x="322123" y="7712756"/>
                  <a:pt x="310792" y="7724085"/>
                  <a:pt x="310792" y="7724085"/>
                </a:cubicBezTo>
                <a:cubicBezTo>
                  <a:pt x="238759" y="7796107"/>
                  <a:pt x="178867" y="7867320"/>
                  <a:pt x="107644" y="7927203"/>
                </a:cubicBezTo>
                <a:cubicBezTo>
                  <a:pt x="83364" y="7962810"/>
                  <a:pt x="47752" y="7999225"/>
                  <a:pt x="0" y="8022693"/>
                </a:cubicBezTo>
                <a:cubicBezTo>
                  <a:pt x="0" y="7974948"/>
                  <a:pt x="35612" y="7927203"/>
                  <a:pt x="47752" y="7891597"/>
                </a:cubicBezTo>
                <a:cubicBezTo>
                  <a:pt x="178867" y="7628596"/>
                  <a:pt x="322123" y="7366404"/>
                  <a:pt x="465379" y="7115541"/>
                </a:cubicBezTo>
                <a:cubicBezTo>
                  <a:pt x="645055" y="6792656"/>
                  <a:pt x="811782" y="6482719"/>
                  <a:pt x="979318" y="6171973"/>
                </a:cubicBezTo>
                <a:cubicBezTo>
                  <a:pt x="1133905" y="5897642"/>
                  <a:pt x="1289301" y="5611173"/>
                  <a:pt x="1444697" y="5336842"/>
                </a:cubicBezTo>
                <a:cubicBezTo>
                  <a:pt x="1552341" y="5145863"/>
                  <a:pt x="1659176" y="4954884"/>
                  <a:pt x="1766820" y="4763904"/>
                </a:cubicBezTo>
                <a:cubicBezTo>
                  <a:pt x="1897936" y="4513041"/>
                  <a:pt x="2053332" y="4262988"/>
                  <a:pt x="2185256" y="4012125"/>
                </a:cubicBezTo>
                <a:cubicBezTo>
                  <a:pt x="2328512" y="3737794"/>
                  <a:pt x="2471768" y="3475602"/>
                  <a:pt x="2615024" y="3212601"/>
                </a:cubicBezTo>
                <a:cubicBezTo>
                  <a:pt x="2758279" y="2950409"/>
                  <a:pt x="2901535" y="2675269"/>
                  <a:pt x="3044790" y="2413077"/>
                </a:cubicBezTo>
                <a:cubicBezTo>
                  <a:pt x="3103873" y="2293310"/>
                  <a:pt x="3163766" y="2174352"/>
                  <a:pt x="3223658" y="2054586"/>
                </a:cubicBezTo>
                <a:cubicBezTo>
                  <a:pt x="3247129" y="2006841"/>
                  <a:pt x="3247129" y="1983373"/>
                  <a:pt x="3188046" y="1994702"/>
                </a:cubicBezTo>
                <a:cubicBezTo>
                  <a:pt x="2984898" y="2018979"/>
                  <a:pt x="2781751" y="1994702"/>
                  <a:pt x="2590743" y="2031118"/>
                </a:cubicBezTo>
                <a:cubicBezTo>
                  <a:pt x="2459628" y="2042447"/>
                  <a:pt x="2339843" y="2031118"/>
                  <a:pt x="2220868" y="2042447"/>
                </a:cubicBezTo>
                <a:cubicBezTo>
                  <a:pt x="1982108" y="2054586"/>
                  <a:pt x="1743349" y="2078863"/>
                  <a:pt x="1504589" y="2078863"/>
                </a:cubicBezTo>
                <a:cubicBezTo>
                  <a:pt x="1432557" y="2078863"/>
                  <a:pt x="1361334" y="2090192"/>
                  <a:pt x="1289301" y="2102330"/>
                </a:cubicBezTo>
                <a:cubicBezTo>
                  <a:pt x="1133905" y="2102330"/>
                  <a:pt x="979318" y="2090192"/>
                  <a:pt x="871674" y="1946957"/>
                </a:cubicBezTo>
                <a:cubicBezTo>
                  <a:pt x="799642" y="1851468"/>
                  <a:pt x="776171" y="1732510"/>
                  <a:pt x="799642" y="1612743"/>
                </a:cubicBezTo>
                <a:cubicBezTo>
                  <a:pt x="847394" y="1267200"/>
                  <a:pt x="1027070" y="968592"/>
                  <a:pt x="1241549" y="705591"/>
                </a:cubicBezTo>
                <a:cubicBezTo>
                  <a:pt x="1324913" y="597963"/>
                  <a:pt x="1420417" y="514612"/>
                  <a:pt x="1515920" y="431260"/>
                </a:cubicBezTo>
                <a:cubicBezTo>
                  <a:pt x="1611424" y="360048"/>
                  <a:pt x="1719068" y="299355"/>
                  <a:pt x="1826712" y="263749"/>
                </a:cubicBezTo>
                <a:cubicBezTo>
                  <a:pt x="1897936" y="240281"/>
                  <a:pt x="1982108" y="228142"/>
                  <a:pt x="2065472" y="228142"/>
                </a:cubicBezTo>
                <a:cubicBezTo>
                  <a:pt x="2280760" y="216813"/>
                  <a:pt x="2483099" y="192536"/>
                  <a:pt x="2698387" y="180397"/>
                </a:cubicBezTo>
                <a:cubicBezTo>
                  <a:pt x="2793891" y="169068"/>
                  <a:pt x="2901535" y="169068"/>
                  <a:pt x="2997039" y="169068"/>
                </a:cubicBezTo>
                <a:cubicBezTo>
                  <a:pt x="3366913" y="169068"/>
                  <a:pt x="3737598" y="132653"/>
                  <a:pt x="4107473" y="144791"/>
                </a:cubicBezTo>
                <a:cubicBezTo>
                  <a:pt x="4155225" y="144791"/>
                  <a:pt x="4202977" y="132653"/>
                  <a:pt x="4238588" y="108376"/>
                </a:cubicBezTo>
                <a:cubicBezTo>
                  <a:pt x="4310621" y="60631"/>
                  <a:pt x="4406125" y="49301"/>
                  <a:pt x="4489488" y="37163"/>
                </a:cubicBezTo>
                <a:cubicBezTo>
                  <a:pt x="4560711" y="25834"/>
                  <a:pt x="4632744" y="1556"/>
                  <a:pt x="4703967" y="15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5800" y="1892300"/>
            <a:ext cx="5740400" cy="307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12696" y="2386222"/>
            <a:ext cx="516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57"/>
          <p:cNvSpPr>
            <a:spLocks noChangeArrowheads="1"/>
          </p:cNvSpPr>
          <p:nvPr/>
        </p:nvSpPr>
        <p:spPr bwMode="auto">
          <a:xfrm>
            <a:off x="3512697" y="3238465"/>
            <a:ext cx="5166606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为什么乐配视觉如此受欢迎，因为我们拒绝浮夸设计，讲究实战实用，每一套模板都是经过精心逻辑搭配，还有超值图标大礼包在尾页，感谢您的预览和选购。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6568" y="3852626"/>
            <a:ext cx="1403671" cy="1562305"/>
            <a:chOff x="5478788" y="4154227"/>
            <a:chExt cx="1238666" cy="137865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Freeform 10"/>
            <p:cNvSpPr/>
            <p:nvPr/>
          </p:nvSpPr>
          <p:spPr bwMode="auto">
            <a:xfrm>
              <a:off x="5478788" y="4154227"/>
              <a:ext cx="1238666" cy="918395"/>
            </a:xfrm>
            <a:custGeom>
              <a:avLst/>
              <a:gdLst>
                <a:gd name="T0" fmla="*/ 257 w 310"/>
                <a:gd name="T1" fmla="*/ 225 h 230"/>
                <a:gd name="T2" fmla="*/ 185 w 310"/>
                <a:gd name="T3" fmla="*/ 171 h 230"/>
                <a:gd name="T4" fmla="*/ 155 w 310"/>
                <a:gd name="T5" fmla="*/ 137 h 230"/>
                <a:gd name="T6" fmla="*/ 124 w 310"/>
                <a:gd name="T7" fmla="*/ 172 h 230"/>
                <a:gd name="T8" fmla="*/ 77 w 310"/>
                <a:gd name="T9" fmla="*/ 225 h 230"/>
                <a:gd name="T10" fmla="*/ 13 w 310"/>
                <a:gd name="T11" fmla="*/ 195 h 230"/>
                <a:gd name="T12" fmla="*/ 23 w 310"/>
                <a:gd name="T13" fmla="*/ 125 h 230"/>
                <a:gd name="T14" fmla="*/ 131 w 310"/>
                <a:gd name="T15" fmla="*/ 16 h 230"/>
                <a:gd name="T16" fmla="*/ 179 w 310"/>
                <a:gd name="T17" fmla="*/ 15 h 230"/>
                <a:gd name="T18" fmla="*/ 289 w 310"/>
                <a:gd name="T19" fmla="*/ 125 h 230"/>
                <a:gd name="T20" fmla="*/ 300 w 310"/>
                <a:gd name="T21" fmla="*/ 190 h 230"/>
                <a:gd name="T22" fmla="*/ 257 w 310"/>
                <a:gd name="T23" fmla="*/ 2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230">
                  <a:moveTo>
                    <a:pt x="257" y="225"/>
                  </a:moveTo>
                  <a:cubicBezTo>
                    <a:pt x="214" y="226"/>
                    <a:pt x="191" y="204"/>
                    <a:pt x="185" y="171"/>
                  </a:cubicBezTo>
                  <a:cubicBezTo>
                    <a:pt x="181" y="146"/>
                    <a:pt x="173" y="137"/>
                    <a:pt x="155" y="137"/>
                  </a:cubicBezTo>
                  <a:cubicBezTo>
                    <a:pt x="137" y="137"/>
                    <a:pt x="128" y="148"/>
                    <a:pt x="124" y="172"/>
                  </a:cubicBezTo>
                  <a:cubicBezTo>
                    <a:pt x="121" y="200"/>
                    <a:pt x="102" y="220"/>
                    <a:pt x="77" y="225"/>
                  </a:cubicBezTo>
                  <a:cubicBezTo>
                    <a:pt x="51" y="230"/>
                    <a:pt x="25" y="217"/>
                    <a:pt x="13" y="195"/>
                  </a:cubicBezTo>
                  <a:cubicBezTo>
                    <a:pt x="0" y="171"/>
                    <a:pt x="3" y="145"/>
                    <a:pt x="23" y="125"/>
                  </a:cubicBezTo>
                  <a:cubicBezTo>
                    <a:pt x="58" y="88"/>
                    <a:pt x="95" y="52"/>
                    <a:pt x="131" y="16"/>
                  </a:cubicBezTo>
                  <a:cubicBezTo>
                    <a:pt x="147" y="0"/>
                    <a:pt x="163" y="0"/>
                    <a:pt x="179" y="15"/>
                  </a:cubicBezTo>
                  <a:cubicBezTo>
                    <a:pt x="216" y="51"/>
                    <a:pt x="252" y="88"/>
                    <a:pt x="289" y="125"/>
                  </a:cubicBezTo>
                  <a:cubicBezTo>
                    <a:pt x="306" y="144"/>
                    <a:pt x="310" y="167"/>
                    <a:pt x="300" y="190"/>
                  </a:cubicBezTo>
                  <a:cubicBezTo>
                    <a:pt x="290" y="213"/>
                    <a:pt x="271" y="225"/>
                    <a:pt x="257" y="225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5862690" y="5057775"/>
              <a:ext cx="479347" cy="475105"/>
            </a:xfrm>
            <a:custGeom>
              <a:avLst/>
              <a:gdLst>
                <a:gd name="T0" fmla="*/ 0 w 120"/>
                <a:gd name="T1" fmla="*/ 60 h 119"/>
                <a:gd name="T2" fmla="*/ 60 w 120"/>
                <a:gd name="T3" fmla="*/ 0 h 119"/>
                <a:gd name="T4" fmla="*/ 119 w 120"/>
                <a:gd name="T5" fmla="*/ 61 h 119"/>
                <a:gd name="T6" fmla="*/ 59 w 120"/>
                <a:gd name="T7" fmla="*/ 119 h 119"/>
                <a:gd name="T8" fmla="*/ 0 w 120"/>
                <a:gd name="T9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9">
                  <a:moveTo>
                    <a:pt x="0" y="60"/>
                  </a:moveTo>
                  <a:cubicBezTo>
                    <a:pt x="1" y="26"/>
                    <a:pt x="27" y="0"/>
                    <a:pt x="60" y="0"/>
                  </a:cubicBezTo>
                  <a:cubicBezTo>
                    <a:pt x="92" y="1"/>
                    <a:pt x="120" y="29"/>
                    <a:pt x="119" y="61"/>
                  </a:cubicBezTo>
                  <a:cubicBezTo>
                    <a:pt x="118" y="93"/>
                    <a:pt x="91" y="119"/>
                    <a:pt x="59" y="119"/>
                  </a:cubicBezTo>
                  <a:cubicBezTo>
                    <a:pt x="26" y="119"/>
                    <a:pt x="0" y="94"/>
                    <a:pt x="0" y="6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任意多边形 38"/>
          <p:cNvSpPr/>
          <p:nvPr/>
        </p:nvSpPr>
        <p:spPr>
          <a:xfrm>
            <a:off x="6030833" y="5065813"/>
            <a:ext cx="110728" cy="159841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57"/>
          <p:cNvSpPr>
            <a:spLocks noChangeAspect="1" noEditPoints="1"/>
          </p:cNvSpPr>
          <p:nvPr/>
        </p:nvSpPr>
        <p:spPr bwMode="auto">
          <a:xfrm>
            <a:off x="6002522" y="4011665"/>
            <a:ext cx="182150" cy="200964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6604" y="3061860"/>
            <a:ext cx="1567113" cy="1379635"/>
            <a:chOff x="4543425" y="3456418"/>
            <a:chExt cx="1382895" cy="1217456"/>
          </a:xfrm>
          <a:solidFill>
            <a:srgbClr val="B26B58"/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5010046" y="3456418"/>
              <a:ext cx="916274" cy="1217456"/>
            </a:xfrm>
            <a:custGeom>
              <a:avLst/>
              <a:gdLst>
                <a:gd name="T0" fmla="*/ 59 w 229"/>
                <a:gd name="T1" fmla="*/ 305 h 305"/>
                <a:gd name="T2" fmla="*/ 4 w 229"/>
                <a:gd name="T3" fmla="*/ 252 h 305"/>
                <a:gd name="T4" fmla="*/ 49 w 229"/>
                <a:gd name="T5" fmla="*/ 186 h 305"/>
                <a:gd name="T6" fmla="*/ 63 w 229"/>
                <a:gd name="T7" fmla="*/ 184 h 305"/>
                <a:gd name="T8" fmla="*/ 92 w 229"/>
                <a:gd name="T9" fmla="*/ 152 h 305"/>
                <a:gd name="T10" fmla="*/ 62 w 229"/>
                <a:gd name="T11" fmla="*/ 123 h 305"/>
                <a:gd name="T12" fmla="*/ 3 w 229"/>
                <a:gd name="T13" fmla="*/ 62 h 305"/>
                <a:gd name="T14" fmla="*/ 37 w 229"/>
                <a:gd name="T15" fmla="*/ 10 h 305"/>
                <a:gd name="T16" fmla="*/ 97 w 229"/>
                <a:gd name="T17" fmla="*/ 16 h 305"/>
                <a:gd name="T18" fmla="*/ 216 w 229"/>
                <a:gd name="T19" fmla="*/ 135 h 305"/>
                <a:gd name="T20" fmla="*/ 214 w 229"/>
                <a:gd name="T21" fmla="*/ 176 h 305"/>
                <a:gd name="T22" fmla="*/ 94 w 229"/>
                <a:gd name="T23" fmla="*/ 294 h 305"/>
                <a:gd name="T24" fmla="*/ 59 w 229"/>
                <a:gd name="T25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305">
                  <a:moveTo>
                    <a:pt x="59" y="305"/>
                  </a:moveTo>
                  <a:cubicBezTo>
                    <a:pt x="33" y="303"/>
                    <a:pt x="7" y="279"/>
                    <a:pt x="4" y="252"/>
                  </a:cubicBezTo>
                  <a:cubicBezTo>
                    <a:pt x="0" y="221"/>
                    <a:pt x="19" y="193"/>
                    <a:pt x="49" y="186"/>
                  </a:cubicBezTo>
                  <a:cubicBezTo>
                    <a:pt x="53" y="185"/>
                    <a:pt x="58" y="185"/>
                    <a:pt x="63" y="184"/>
                  </a:cubicBezTo>
                  <a:cubicBezTo>
                    <a:pt x="82" y="181"/>
                    <a:pt x="93" y="169"/>
                    <a:pt x="92" y="152"/>
                  </a:cubicBezTo>
                  <a:cubicBezTo>
                    <a:pt x="90" y="134"/>
                    <a:pt x="80" y="126"/>
                    <a:pt x="62" y="123"/>
                  </a:cubicBezTo>
                  <a:cubicBezTo>
                    <a:pt x="24" y="118"/>
                    <a:pt x="3" y="96"/>
                    <a:pt x="3" y="62"/>
                  </a:cubicBezTo>
                  <a:cubicBezTo>
                    <a:pt x="3" y="38"/>
                    <a:pt x="16" y="21"/>
                    <a:pt x="37" y="10"/>
                  </a:cubicBezTo>
                  <a:cubicBezTo>
                    <a:pt x="58" y="0"/>
                    <a:pt x="80" y="1"/>
                    <a:pt x="97" y="16"/>
                  </a:cubicBezTo>
                  <a:cubicBezTo>
                    <a:pt x="138" y="55"/>
                    <a:pt x="177" y="94"/>
                    <a:pt x="216" y="135"/>
                  </a:cubicBezTo>
                  <a:cubicBezTo>
                    <a:pt x="229" y="148"/>
                    <a:pt x="226" y="163"/>
                    <a:pt x="214" y="176"/>
                  </a:cubicBezTo>
                  <a:cubicBezTo>
                    <a:pt x="174" y="216"/>
                    <a:pt x="135" y="256"/>
                    <a:pt x="94" y="294"/>
                  </a:cubicBezTo>
                  <a:cubicBezTo>
                    <a:pt x="86" y="302"/>
                    <a:pt x="71" y="302"/>
                    <a:pt x="59" y="305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543425" y="3833956"/>
              <a:ext cx="475105" cy="468743"/>
            </a:xfrm>
            <a:custGeom>
              <a:avLst/>
              <a:gdLst>
                <a:gd name="T0" fmla="*/ 60 w 119"/>
                <a:gd name="T1" fmla="*/ 117 h 117"/>
                <a:gd name="T2" fmla="*/ 1 w 119"/>
                <a:gd name="T3" fmla="*/ 60 h 117"/>
                <a:gd name="T4" fmla="*/ 59 w 119"/>
                <a:gd name="T5" fmla="*/ 0 h 117"/>
                <a:gd name="T6" fmla="*/ 118 w 119"/>
                <a:gd name="T7" fmla="*/ 58 h 117"/>
                <a:gd name="T8" fmla="*/ 60 w 119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60" y="117"/>
                  </a:moveTo>
                  <a:cubicBezTo>
                    <a:pt x="27" y="117"/>
                    <a:pt x="1" y="92"/>
                    <a:pt x="1" y="60"/>
                  </a:cubicBezTo>
                  <a:cubicBezTo>
                    <a:pt x="0" y="26"/>
                    <a:pt x="25" y="0"/>
                    <a:pt x="59" y="0"/>
                  </a:cubicBezTo>
                  <a:cubicBezTo>
                    <a:pt x="92" y="0"/>
                    <a:pt x="118" y="26"/>
                    <a:pt x="118" y="58"/>
                  </a:cubicBezTo>
                  <a:cubicBezTo>
                    <a:pt x="119" y="90"/>
                    <a:pt x="92" y="117"/>
                    <a:pt x="60" y="117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任意多边形 35"/>
          <p:cNvSpPr/>
          <p:nvPr/>
        </p:nvSpPr>
        <p:spPr>
          <a:xfrm>
            <a:off x="4546028" y="3679723"/>
            <a:ext cx="56257" cy="160734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8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479579" y="3622302"/>
            <a:ext cx="161842" cy="218155"/>
            <a:chOff x="3722033" y="3714538"/>
            <a:chExt cx="500321" cy="674410"/>
          </a:xfrm>
          <a:solidFill>
            <a:schemeClr val="bg1"/>
          </a:solidFill>
        </p:grpSpPr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78669" y="3057053"/>
            <a:ext cx="1576727" cy="1406075"/>
            <a:chOff x="6257196" y="3452176"/>
            <a:chExt cx="1391379" cy="1240788"/>
          </a:xfrm>
          <a:solidFill>
            <a:srgbClr val="B26B58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6257196" y="3452176"/>
              <a:ext cx="931121" cy="1240788"/>
            </a:xfrm>
            <a:custGeom>
              <a:avLst/>
              <a:gdLst>
                <a:gd name="T0" fmla="*/ 166 w 233"/>
                <a:gd name="T1" fmla="*/ 0 h 311"/>
                <a:gd name="T2" fmla="*/ 227 w 233"/>
                <a:gd name="T3" fmla="*/ 54 h 311"/>
                <a:gd name="T4" fmla="*/ 182 w 233"/>
                <a:gd name="T5" fmla="*/ 123 h 311"/>
                <a:gd name="T6" fmla="*/ 164 w 233"/>
                <a:gd name="T7" fmla="*/ 126 h 311"/>
                <a:gd name="T8" fmla="*/ 139 w 233"/>
                <a:gd name="T9" fmla="*/ 153 h 311"/>
                <a:gd name="T10" fmla="*/ 162 w 233"/>
                <a:gd name="T11" fmla="*/ 183 h 311"/>
                <a:gd name="T12" fmla="*/ 178 w 233"/>
                <a:gd name="T13" fmla="*/ 185 h 311"/>
                <a:gd name="T14" fmla="*/ 228 w 233"/>
                <a:gd name="T15" fmla="*/ 231 h 311"/>
                <a:gd name="T16" fmla="*/ 197 w 233"/>
                <a:gd name="T17" fmla="*/ 297 h 311"/>
                <a:gd name="T18" fmla="*/ 128 w 233"/>
                <a:gd name="T19" fmla="*/ 289 h 311"/>
                <a:gd name="T20" fmla="*/ 20 w 233"/>
                <a:gd name="T21" fmla="*/ 182 h 311"/>
                <a:gd name="T22" fmla="*/ 21 w 233"/>
                <a:gd name="T23" fmla="*/ 126 h 311"/>
                <a:gd name="T24" fmla="*/ 121 w 233"/>
                <a:gd name="T25" fmla="*/ 26 h 311"/>
                <a:gd name="T26" fmla="*/ 166 w 233"/>
                <a:gd name="T2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11">
                  <a:moveTo>
                    <a:pt x="166" y="0"/>
                  </a:moveTo>
                  <a:cubicBezTo>
                    <a:pt x="198" y="5"/>
                    <a:pt x="224" y="26"/>
                    <a:pt x="227" y="54"/>
                  </a:cubicBezTo>
                  <a:cubicBezTo>
                    <a:pt x="232" y="87"/>
                    <a:pt x="213" y="116"/>
                    <a:pt x="182" y="123"/>
                  </a:cubicBezTo>
                  <a:cubicBezTo>
                    <a:pt x="176" y="125"/>
                    <a:pt x="170" y="124"/>
                    <a:pt x="164" y="126"/>
                  </a:cubicBezTo>
                  <a:cubicBezTo>
                    <a:pt x="149" y="129"/>
                    <a:pt x="140" y="137"/>
                    <a:pt x="139" y="153"/>
                  </a:cubicBezTo>
                  <a:cubicBezTo>
                    <a:pt x="138" y="169"/>
                    <a:pt x="147" y="179"/>
                    <a:pt x="162" y="183"/>
                  </a:cubicBezTo>
                  <a:cubicBezTo>
                    <a:pt x="167" y="185"/>
                    <a:pt x="173" y="184"/>
                    <a:pt x="178" y="185"/>
                  </a:cubicBezTo>
                  <a:cubicBezTo>
                    <a:pt x="201" y="189"/>
                    <a:pt x="224" y="210"/>
                    <a:pt x="228" y="231"/>
                  </a:cubicBezTo>
                  <a:cubicBezTo>
                    <a:pt x="233" y="257"/>
                    <a:pt x="219" y="285"/>
                    <a:pt x="197" y="297"/>
                  </a:cubicBezTo>
                  <a:cubicBezTo>
                    <a:pt x="171" y="311"/>
                    <a:pt x="148" y="309"/>
                    <a:pt x="128" y="289"/>
                  </a:cubicBezTo>
                  <a:cubicBezTo>
                    <a:pt x="92" y="254"/>
                    <a:pt x="56" y="218"/>
                    <a:pt x="20" y="182"/>
                  </a:cubicBezTo>
                  <a:cubicBezTo>
                    <a:pt x="0" y="162"/>
                    <a:pt x="0" y="147"/>
                    <a:pt x="21" y="126"/>
                  </a:cubicBezTo>
                  <a:cubicBezTo>
                    <a:pt x="54" y="93"/>
                    <a:pt x="87" y="58"/>
                    <a:pt x="121" y="26"/>
                  </a:cubicBezTo>
                  <a:cubicBezTo>
                    <a:pt x="134" y="15"/>
                    <a:pt x="151" y="8"/>
                    <a:pt x="166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7164986" y="3823351"/>
              <a:ext cx="483589" cy="487831"/>
            </a:xfrm>
            <a:custGeom>
              <a:avLst/>
              <a:gdLst>
                <a:gd name="T0" fmla="*/ 121 w 121"/>
                <a:gd name="T1" fmla="*/ 61 h 122"/>
                <a:gd name="T2" fmla="*/ 62 w 121"/>
                <a:gd name="T3" fmla="*/ 121 h 122"/>
                <a:gd name="T4" fmla="*/ 0 w 121"/>
                <a:gd name="T5" fmla="*/ 62 h 122"/>
                <a:gd name="T6" fmla="*/ 59 w 121"/>
                <a:gd name="T7" fmla="*/ 1 h 122"/>
                <a:gd name="T8" fmla="*/ 121 w 121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cubicBezTo>
                    <a:pt x="121" y="95"/>
                    <a:pt x="96" y="121"/>
                    <a:pt x="62" y="121"/>
                  </a:cubicBezTo>
                  <a:cubicBezTo>
                    <a:pt x="28" y="122"/>
                    <a:pt x="1" y="96"/>
                    <a:pt x="0" y="62"/>
                  </a:cubicBezTo>
                  <a:cubicBezTo>
                    <a:pt x="0" y="30"/>
                    <a:pt x="27" y="2"/>
                    <a:pt x="59" y="1"/>
                  </a:cubicBezTo>
                  <a:cubicBezTo>
                    <a:pt x="93" y="0"/>
                    <a:pt x="121" y="27"/>
                    <a:pt x="121" y="61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任意多边形 37"/>
          <p:cNvSpPr/>
          <p:nvPr/>
        </p:nvSpPr>
        <p:spPr>
          <a:xfrm>
            <a:off x="7526920" y="3670350"/>
            <a:ext cx="108942" cy="162653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5" y="1190"/>
                  <a:pt x="102393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0" y="164306"/>
                  <a:pt x="1190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4" y="115193"/>
                </a:cubicBezTo>
                <a:cubicBezTo>
                  <a:pt x="92868" y="92571"/>
                  <a:pt x="75604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4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2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6488985" y="3649512"/>
            <a:ext cx="210492" cy="179103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01375" y="1992281"/>
            <a:ext cx="1398864" cy="1567114"/>
            <a:chOff x="5483030" y="2512570"/>
            <a:chExt cx="1234424" cy="13828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 6"/>
            <p:cNvSpPr/>
            <p:nvPr/>
          </p:nvSpPr>
          <p:spPr bwMode="auto">
            <a:xfrm>
              <a:off x="5483030" y="2977071"/>
              <a:ext cx="1234424" cy="918395"/>
            </a:xfrm>
            <a:custGeom>
              <a:avLst/>
              <a:gdLst>
                <a:gd name="T0" fmla="*/ 52 w 309"/>
                <a:gd name="T1" fmla="*/ 4 h 230"/>
                <a:gd name="T2" fmla="*/ 124 w 309"/>
                <a:gd name="T3" fmla="*/ 59 h 230"/>
                <a:gd name="T4" fmla="*/ 155 w 309"/>
                <a:gd name="T5" fmla="*/ 93 h 230"/>
                <a:gd name="T6" fmla="*/ 185 w 309"/>
                <a:gd name="T7" fmla="*/ 58 h 230"/>
                <a:gd name="T8" fmla="*/ 232 w 309"/>
                <a:gd name="T9" fmla="*/ 5 h 230"/>
                <a:gd name="T10" fmla="*/ 297 w 309"/>
                <a:gd name="T11" fmla="*/ 35 h 230"/>
                <a:gd name="T12" fmla="*/ 287 w 309"/>
                <a:gd name="T13" fmla="*/ 105 h 230"/>
                <a:gd name="T14" fmla="*/ 178 w 309"/>
                <a:gd name="T15" fmla="*/ 214 h 230"/>
                <a:gd name="T16" fmla="*/ 131 w 309"/>
                <a:gd name="T17" fmla="*/ 215 h 230"/>
                <a:gd name="T18" fmla="*/ 21 w 309"/>
                <a:gd name="T19" fmla="*/ 104 h 230"/>
                <a:gd name="T20" fmla="*/ 10 w 309"/>
                <a:gd name="T21" fmla="*/ 40 h 230"/>
                <a:gd name="T22" fmla="*/ 52 w 309"/>
                <a:gd name="T2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" h="230">
                  <a:moveTo>
                    <a:pt x="52" y="4"/>
                  </a:moveTo>
                  <a:cubicBezTo>
                    <a:pt x="95" y="4"/>
                    <a:pt x="119" y="25"/>
                    <a:pt x="124" y="59"/>
                  </a:cubicBezTo>
                  <a:cubicBezTo>
                    <a:pt x="128" y="83"/>
                    <a:pt x="137" y="93"/>
                    <a:pt x="155" y="93"/>
                  </a:cubicBezTo>
                  <a:cubicBezTo>
                    <a:pt x="172" y="93"/>
                    <a:pt x="181" y="82"/>
                    <a:pt x="185" y="58"/>
                  </a:cubicBezTo>
                  <a:cubicBezTo>
                    <a:pt x="189" y="30"/>
                    <a:pt x="207" y="9"/>
                    <a:pt x="232" y="5"/>
                  </a:cubicBezTo>
                  <a:cubicBezTo>
                    <a:pt x="258" y="0"/>
                    <a:pt x="284" y="13"/>
                    <a:pt x="297" y="35"/>
                  </a:cubicBezTo>
                  <a:cubicBezTo>
                    <a:pt x="309" y="58"/>
                    <a:pt x="306" y="85"/>
                    <a:pt x="287" y="105"/>
                  </a:cubicBezTo>
                  <a:cubicBezTo>
                    <a:pt x="251" y="142"/>
                    <a:pt x="215" y="178"/>
                    <a:pt x="178" y="214"/>
                  </a:cubicBezTo>
                  <a:cubicBezTo>
                    <a:pt x="163" y="230"/>
                    <a:pt x="146" y="230"/>
                    <a:pt x="131" y="215"/>
                  </a:cubicBezTo>
                  <a:cubicBezTo>
                    <a:pt x="94" y="178"/>
                    <a:pt x="57" y="142"/>
                    <a:pt x="21" y="104"/>
                  </a:cubicBezTo>
                  <a:cubicBezTo>
                    <a:pt x="3" y="86"/>
                    <a:pt x="0" y="63"/>
                    <a:pt x="10" y="40"/>
                  </a:cubicBezTo>
                  <a:cubicBezTo>
                    <a:pt x="19" y="17"/>
                    <a:pt x="38" y="5"/>
                    <a:pt x="52" y="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5854206" y="2512570"/>
              <a:ext cx="479347" cy="479347"/>
            </a:xfrm>
            <a:custGeom>
              <a:avLst/>
              <a:gdLst>
                <a:gd name="T0" fmla="*/ 120 w 120"/>
                <a:gd name="T1" fmla="*/ 60 h 120"/>
                <a:gd name="T2" fmla="*/ 60 w 120"/>
                <a:gd name="T3" fmla="*/ 119 h 120"/>
                <a:gd name="T4" fmla="*/ 1 w 120"/>
                <a:gd name="T5" fmla="*/ 58 h 120"/>
                <a:gd name="T6" fmla="*/ 61 w 120"/>
                <a:gd name="T7" fmla="*/ 0 h 120"/>
                <a:gd name="T8" fmla="*/ 120 w 120"/>
                <a:gd name="T9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94"/>
                    <a:pt x="93" y="120"/>
                    <a:pt x="60" y="119"/>
                  </a:cubicBezTo>
                  <a:cubicBezTo>
                    <a:pt x="28" y="119"/>
                    <a:pt x="0" y="91"/>
                    <a:pt x="1" y="58"/>
                  </a:cubicBezTo>
                  <a:cubicBezTo>
                    <a:pt x="2" y="27"/>
                    <a:pt x="29" y="1"/>
                    <a:pt x="61" y="0"/>
                  </a:cubicBezTo>
                  <a:cubicBezTo>
                    <a:pt x="95" y="0"/>
                    <a:pt x="120" y="26"/>
                    <a:pt x="120" y="6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36"/>
          <p:cNvSpPr/>
          <p:nvPr/>
        </p:nvSpPr>
        <p:spPr>
          <a:xfrm>
            <a:off x="6037704" y="2165602"/>
            <a:ext cx="107156" cy="160734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2" y="108644"/>
                  <a:pt x="40779" y="113109"/>
                  <a:pt x="36611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4" y="75902"/>
                  <a:pt x="92273" y="61317"/>
                  <a:pt x="91082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7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994157" y="3117102"/>
            <a:ext cx="198879" cy="199073"/>
            <a:chOff x="5240338" y="2657475"/>
            <a:chExt cx="1630363" cy="1631951"/>
          </a:xfrm>
          <a:solidFill>
            <a:schemeClr val="bg1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5240338" y="2735263"/>
              <a:ext cx="1552575" cy="1554163"/>
            </a:xfrm>
            <a:custGeom>
              <a:avLst/>
              <a:gdLst>
                <a:gd name="T0" fmla="*/ 391 w 517"/>
                <a:gd name="T1" fmla="*/ 73 h 519"/>
                <a:gd name="T2" fmla="*/ 346 w 517"/>
                <a:gd name="T3" fmla="*/ 101 h 519"/>
                <a:gd name="T4" fmla="*/ 325 w 517"/>
                <a:gd name="T5" fmla="*/ 98 h 519"/>
                <a:gd name="T6" fmla="*/ 122 w 517"/>
                <a:gd name="T7" fmla="*/ 151 h 519"/>
                <a:gd name="T8" fmla="*/ 125 w 517"/>
                <a:gd name="T9" fmla="*/ 369 h 519"/>
                <a:gd name="T10" fmla="*/ 332 w 517"/>
                <a:gd name="T11" fmla="*/ 416 h 519"/>
                <a:gd name="T12" fmla="*/ 421 w 517"/>
                <a:gd name="T13" fmla="*/ 197 h 519"/>
                <a:gd name="T14" fmla="*/ 425 w 517"/>
                <a:gd name="T15" fmla="*/ 155 h 519"/>
                <a:gd name="T16" fmla="*/ 443 w 517"/>
                <a:gd name="T17" fmla="*/ 127 h 519"/>
                <a:gd name="T18" fmla="*/ 444 w 517"/>
                <a:gd name="T19" fmla="*/ 398 h 519"/>
                <a:gd name="T20" fmla="*/ 113 w 517"/>
                <a:gd name="T21" fmla="*/ 438 h 519"/>
                <a:gd name="T22" fmla="*/ 88 w 517"/>
                <a:gd name="T23" fmla="*/ 101 h 519"/>
                <a:gd name="T24" fmla="*/ 391 w 517"/>
                <a:gd name="T25" fmla="*/ 7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519">
                  <a:moveTo>
                    <a:pt x="391" y="73"/>
                  </a:moveTo>
                  <a:cubicBezTo>
                    <a:pt x="376" y="83"/>
                    <a:pt x="361" y="93"/>
                    <a:pt x="346" y="101"/>
                  </a:cubicBezTo>
                  <a:cubicBezTo>
                    <a:pt x="340" y="103"/>
                    <a:pt x="331" y="100"/>
                    <a:pt x="325" y="98"/>
                  </a:cubicBezTo>
                  <a:cubicBezTo>
                    <a:pt x="252" y="68"/>
                    <a:pt x="166" y="91"/>
                    <a:pt x="122" y="151"/>
                  </a:cubicBezTo>
                  <a:cubicBezTo>
                    <a:pt x="72" y="219"/>
                    <a:pt x="73" y="305"/>
                    <a:pt x="125" y="369"/>
                  </a:cubicBezTo>
                  <a:cubicBezTo>
                    <a:pt x="174" y="429"/>
                    <a:pt x="261" y="449"/>
                    <a:pt x="332" y="416"/>
                  </a:cubicBezTo>
                  <a:cubicBezTo>
                    <a:pt x="413" y="379"/>
                    <a:pt x="454" y="279"/>
                    <a:pt x="421" y="197"/>
                  </a:cubicBezTo>
                  <a:cubicBezTo>
                    <a:pt x="414" y="181"/>
                    <a:pt x="415" y="169"/>
                    <a:pt x="425" y="155"/>
                  </a:cubicBezTo>
                  <a:cubicBezTo>
                    <a:pt x="432" y="146"/>
                    <a:pt x="437" y="136"/>
                    <a:pt x="443" y="127"/>
                  </a:cubicBezTo>
                  <a:cubicBezTo>
                    <a:pt x="491" y="165"/>
                    <a:pt x="517" y="302"/>
                    <a:pt x="444" y="398"/>
                  </a:cubicBezTo>
                  <a:cubicBezTo>
                    <a:pt x="366" y="501"/>
                    <a:pt x="209" y="519"/>
                    <a:pt x="113" y="438"/>
                  </a:cubicBezTo>
                  <a:cubicBezTo>
                    <a:pt x="0" y="343"/>
                    <a:pt x="9" y="187"/>
                    <a:pt x="88" y="101"/>
                  </a:cubicBezTo>
                  <a:cubicBezTo>
                    <a:pt x="181" y="0"/>
                    <a:pt x="336" y="17"/>
                    <a:pt x="3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618163" y="3103563"/>
              <a:ext cx="793750" cy="793750"/>
            </a:xfrm>
            <a:custGeom>
              <a:avLst/>
              <a:gdLst>
                <a:gd name="T0" fmla="*/ 132 w 264"/>
                <a:gd name="T1" fmla="*/ 265 h 265"/>
                <a:gd name="T2" fmla="*/ 3 w 264"/>
                <a:gd name="T3" fmla="*/ 128 h 265"/>
                <a:gd name="T4" fmla="*/ 141 w 264"/>
                <a:gd name="T5" fmla="*/ 5 h 265"/>
                <a:gd name="T6" fmla="*/ 161 w 264"/>
                <a:gd name="T7" fmla="*/ 8 h 265"/>
                <a:gd name="T8" fmla="*/ 168 w 264"/>
                <a:gd name="T9" fmla="*/ 27 h 265"/>
                <a:gd name="T10" fmla="*/ 156 w 264"/>
                <a:gd name="T11" fmla="*/ 50 h 265"/>
                <a:gd name="T12" fmla="*/ 135 w 264"/>
                <a:gd name="T13" fmla="*/ 63 h 265"/>
                <a:gd name="T14" fmla="*/ 60 w 264"/>
                <a:gd name="T15" fmla="*/ 131 h 265"/>
                <a:gd name="T16" fmla="*/ 124 w 264"/>
                <a:gd name="T17" fmla="*/ 207 h 265"/>
                <a:gd name="T18" fmla="*/ 205 w 264"/>
                <a:gd name="T19" fmla="*/ 136 h 265"/>
                <a:gd name="T20" fmla="*/ 224 w 264"/>
                <a:gd name="T21" fmla="*/ 110 h 265"/>
                <a:gd name="T22" fmla="*/ 226 w 264"/>
                <a:gd name="T23" fmla="*/ 109 h 265"/>
                <a:gd name="T24" fmla="*/ 254 w 264"/>
                <a:gd name="T25" fmla="*/ 97 h 265"/>
                <a:gd name="T26" fmla="*/ 263 w 264"/>
                <a:gd name="T27" fmla="*/ 135 h 265"/>
                <a:gd name="T28" fmla="*/ 132 w 26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65">
                  <a:moveTo>
                    <a:pt x="132" y="265"/>
                  </a:moveTo>
                  <a:cubicBezTo>
                    <a:pt x="57" y="265"/>
                    <a:pt x="0" y="205"/>
                    <a:pt x="3" y="128"/>
                  </a:cubicBezTo>
                  <a:cubicBezTo>
                    <a:pt x="5" y="58"/>
                    <a:pt x="70" y="0"/>
                    <a:pt x="141" y="5"/>
                  </a:cubicBezTo>
                  <a:cubicBezTo>
                    <a:pt x="148" y="6"/>
                    <a:pt x="155" y="7"/>
                    <a:pt x="161" y="8"/>
                  </a:cubicBezTo>
                  <a:cubicBezTo>
                    <a:pt x="173" y="11"/>
                    <a:pt x="175" y="17"/>
                    <a:pt x="168" y="27"/>
                  </a:cubicBezTo>
                  <a:cubicBezTo>
                    <a:pt x="164" y="34"/>
                    <a:pt x="159" y="42"/>
                    <a:pt x="156" y="50"/>
                  </a:cubicBezTo>
                  <a:cubicBezTo>
                    <a:pt x="152" y="60"/>
                    <a:pt x="147" y="63"/>
                    <a:pt x="135" y="63"/>
                  </a:cubicBezTo>
                  <a:cubicBezTo>
                    <a:pt x="94" y="63"/>
                    <a:pt x="63" y="92"/>
                    <a:pt x="60" y="131"/>
                  </a:cubicBezTo>
                  <a:cubicBezTo>
                    <a:pt x="57" y="167"/>
                    <a:pt x="85" y="200"/>
                    <a:pt x="124" y="207"/>
                  </a:cubicBezTo>
                  <a:cubicBezTo>
                    <a:pt x="164" y="214"/>
                    <a:pt x="204" y="180"/>
                    <a:pt x="205" y="136"/>
                  </a:cubicBezTo>
                  <a:cubicBezTo>
                    <a:pt x="205" y="120"/>
                    <a:pt x="209" y="113"/>
                    <a:pt x="224" y="110"/>
                  </a:cubicBezTo>
                  <a:cubicBezTo>
                    <a:pt x="225" y="110"/>
                    <a:pt x="225" y="109"/>
                    <a:pt x="226" y="109"/>
                  </a:cubicBezTo>
                  <a:cubicBezTo>
                    <a:pt x="235" y="105"/>
                    <a:pt x="244" y="101"/>
                    <a:pt x="254" y="97"/>
                  </a:cubicBezTo>
                  <a:cubicBezTo>
                    <a:pt x="257" y="109"/>
                    <a:pt x="263" y="122"/>
                    <a:pt x="263" y="135"/>
                  </a:cubicBezTo>
                  <a:cubicBezTo>
                    <a:pt x="264" y="207"/>
                    <a:pt x="205" y="265"/>
                    <a:pt x="13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6018213" y="2657475"/>
              <a:ext cx="852488" cy="850900"/>
            </a:xfrm>
            <a:custGeom>
              <a:avLst/>
              <a:gdLst>
                <a:gd name="T0" fmla="*/ 0 w 284"/>
                <a:gd name="T1" fmla="*/ 280 h 284"/>
                <a:gd name="T2" fmla="*/ 10 w 284"/>
                <a:gd name="T3" fmla="*/ 266 h 284"/>
                <a:gd name="T4" fmla="*/ 31 w 284"/>
                <a:gd name="T5" fmla="*/ 214 h 284"/>
                <a:gd name="T6" fmla="*/ 68 w 284"/>
                <a:gd name="T7" fmla="*/ 156 h 284"/>
                <a:gd name="T8" fmla="*/ 165 w 284"/>
                <a:gd name="T9" fmla="*/ 97 h 284"/>
                <a:gd name="T10" fmla="*/ 186 w 284"/>
                <a:gd name="T11" fmla="*/ 62 h 284"/>
                <a:gd name="T12" fmla="*/ 186 w 284"/>
                <a:gd name="T13" fmla="*/ 41 h 284"/>
                <a:gd name="T14" fmla="*/ 216 w 284"/>
                <a:gd name="T15" fmla="*/ 2 h 284"/>
                <a:gd name="T16" fmla="*/ 249 w 284"/>
                <a:gd name="T17" fmla="*/ 34 h 284"/>
                <a:gd name="T18" fmla="*/ 282 w 284"/>
                <a:gd name="T19" fmla="*/ 68 h 284"/>
                <a:gd name="T20" fmla="*/ 243 w 284"/>
                <a:gd name="T21" fmla="*/ 97 h 284"/>
                <a:gd name="T22" fmla="*/ 175 w 284"/>
                <a:gd name="T23" fmla="*/ 142 h 284"/>
                <a:gd name="T24" fmla="*/ 102 w 284"/>
                <a:gd name="T25" fmla="*/ 240 h 284"/>
                <a:gd name="T26" fmla="*/ 69 w 284"/>
                <a:gd name="T27" fmla="*/ 253 h 284"/>
                <a:gd name="T28" fmla="*/ 19 w 284"/>
                <a:gd name="T29" fmla="*/ 273 h 284"/>
                <a:gd name="T30" fmla="*/ 4 w 284"/>
                <a:gd name="T31" fmla="*/ 284 h 284"/>
                <a:gd name="T32" fmla="*/ 0 w 284"/>
                <a:gd name="T33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280"/>
                  </a:moveTo>
                  <a:cubicBezTo>
                    <a:pt x="4" y="275"/>
                    <a:pt x="6" y="270"/>
                    <a:pt x="10" y="266"/>
                  </a:cubicBezTo>
                  <a:cubicBezTo>
                    <a:pt x="23" y="251"/>
                    <a:pt x="31" y="236"/>
                    <a:pt x="31" y="214"/>
                  </a:cubicBezTo>
                  <a:cubicBezTo>
                    <a:pt x="31" y="189"/>
                    <a:pt x="48" y="169"/>
                    <a:pt x="68" y="156"/>
                  </a:cubicBezTo>
                  <a:cubicBezTo>
                    <a:pt x="100" y="134"/>
                    <a:pt x="132" y="115"/>
                    <a:pt x="165" y="97"/>
                  </a:cubicBezTo>
                  <a:cubicBezTo>
                    <a:pt x="180" y="89"/>
                    <a:pt x="188" y="79"/>
                    <a:pt x="186" y="62"/>
                  </a:cubicBezTo>
                  <a:cubicBezTo>
                    <a:pt x="185" y="55"/>
                    <a:pt x="185" y="48"/>
                    <a:pt x="186" y="41"/>
                  </a:cubicBezTo>
                  <a:cubicBezTo>
                    <a:pt x="187" y="17"/>
                    <a:pt x="198" y="4"/>
                    <a:pt x="216" y="2"/>
                  </a:cubicBezTo>
                  <a:cubicBezTo>
                    <a:pt x="234" y="0"/>
                    <a:pt x="243" y="9"/>
                    <a:pt x="249" y="34"/>
                  </a:cubicBezTo>
                  <a:cubicBezTo>
                    <a:pt x="274" y="40"/>
                    <a:pt x="284" y="50"/>
                    <a:pt x="282" y="68"/>
                  </a:cubicBezTo>
                  <a:cubicBezTo>
                    <a:pt x="280" y="86"/>
                    <a:pt x="266" y="100"/>
                    <a:pt x="243" y="97"/>
                  </a:cubicBezTo>
                  <a:cubicBezTo>
                    <a:pt x="205" y="92"/>
                    <a:pt x="189" y="111"/>
                    <a:pt x="175" y="142"/>
                  </a:cubicBezTo>
                  <a:cubicBezTo>
                    <a:pt x="159" y="181"/>
                    <a:pt x="137" y="215"/>
                    <a:pt x="102" y="240"/>
                  </a:cubicBezTo>
                  <a:cubicBezTo>
                    <a:pt x="92" y="246"/>
                    <a:pt x="80" y="253"/>
                    <a:pt x="69" y="253"/>
                  </a:cubicBezTo>
                  <a:cubicBezTo>
                    <a:pt x="49" y="252"/>
                    <a:pt x="33" y="259"/>
                    <a:pt x="19" y="273"/>
                  </a:cubicBezTo>
                  <a:cubicBezTo>
                    <a:pt x="15" y="277"/>
                    <a:pt x="9" y="280"/>
                    <a:pt x="4" y="284"/>
                  </a:cubicBezTo>
                  <a:cubicBezTo>
                    <a:pt x="3" y="283"/>
                    <a:pt x="1" y="281"/>
                    <a:pt x="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907088" y="3403600"/>
              <a:ext cx="222250" cy="219075"/>
            </a:xfrm>
            <a:custGeom>
              <a:avLst/>
              <a:gdLst>
                <a:gd name="T0" fmla="*/ 39 w 74"/>
                <a:gd name="T1" fmla="*/ 3 h 73"/>
                <a:gd name="T2" fmla="*/ 30 w 74"/>
                <a:gd name="T3" fmla="*/ 43 h 73"/>
                <a:gd name="T4" fmla="*/ 69 w 74"/>
                <a:gd name="T5" fmla="*/ 35 h 73"/>
                <a:gd name="T6" fmla="*/ 58 w 74"/>
                <a:gd name="T7" fmla="*/ 62 h 73"/>
                <a:gd name="T8" fmla="*/ 15 w 74"/>
                <a:gd name="T9" fmla="*/ 63 h 73"/>
                <a:gd name="T10" fmla="*/ 6 w 74"/>
                <a:gd name="T11" fmla="*/ 21 h 73"/>
                <a:gd name="T12" fmla="*/ 39 w 74"/>
                <a:gd name="T1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9" y="3"/>
                  </a:moveTo>
                  <a:cubicBezTo>
                    <a:pt x="40" y="19"/>
                    <a:pt x="14" y="29"/>
                    <a:pt x="30" y="43"/>
                  </a:cubicBezTo>
                  <a:cubicBezTo>
                    <a:pt x="37" y="48"/>
                    <a:pt x="54" y="38"/>
                    <a:pt x="69" y="35"/>
                  </a:cubicBezTo>
                  <a:cubicBezTo>
                    <a:pt x="74" y="46"/>
                    <a:pt x="68" y="56"/>
                    <a:pt x="58" y="62"/>
                  </a:cubicBezTo>
                  <a:cubicBezTo>
                    <a:pt x="44" y="72"/>
                    <a:pt x="29" y="73"/>
                    <a:pt x="15" y="63"/>
                  </a:cubicBezTo>
                  <a:cubicBezTo>
                    <a:pt x="1" y="52"/>
                    <a:pt x="0" y="36"/>
                    <a:pt x="6" y="21"/>
                  </a:cubicBezTo>
                  <a:cubicBezTo>
                    <a:pt x="11" y="7"/>
                    <a:pt x="22" y="0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103713" y="198778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文本框 40"/>
          <p:cNvSpPr txBox="1"/>
          <p:nvPr/>
        </p:nvSpPr>
        <p:spPr>
          <a:xfrm>
            <a:off x="8103713" y="2377672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103713" y="410171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8103713" y="4491601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298663" y="198778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文本框 40"/>
          <p:cNvSpPr txBox="1"/>
          <p:nvPr/>
        </p:nvSpPr>
        <p:spPr>
          <a:xfrm>
            <a:off x="924588" y="2377672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298663" y="410171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文本框 40"/>
          <p:cNvSpPr txBox="1"/>
          <p:nvPr/>
        </p:nvSpPr>
        <p:spPr>
          <a:xfrm>
            <a:off x="924588" y="4491601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38512" y="2653856"/>
            <a:ext cx="517073" cy="188686"/>
            <a:chOff x="10885943" y="6342743"/>
            <a:chExt cx="517073" cy="188686"/>
          </a:xfrm>
          <a:solidFill>
            <a:srgbClr val="B26B58"/>
          </a:solidFill>
        </p:grpSpPr>
        <p:sp>
          <p:nvSpPr>
            <p:cNvPr id="9" name="燕尾形 26"/>
            <p:cNvSpPr/>
            <p:nvPr/>
          </p:nvSpPr>
          <p:spPr>
            <a:xfrm>
              <a:off x="10885943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燕尾形 27"/>
            <p:cNvSpPr/>
            <p:nvPr/>
          </p:nvSpPr>
          <p:spPr>
            <a:xfrm>
              <a:off x="11048322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燕尾形 28"/>
            <p:cNvSpPr/>
            <p:nvPr/>
          </p:nvSpPr>
          <p:spPr>
            <a:xfrm>
              <a:off x="11214330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" name="箭头: 环形 11"/>
          <p:cNvSpPr/>
          <p:nvPr/>
        </p:nvSpPr>
        <p:spPr>
          <a:xfrm>
            <a:off x="5470966" y="1863413"/>
            <a:ext cx="1769303" cy="176957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B26B5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形状 12"/>
          <p:cNvSpPr/>
          <p:nvPr/>
        </p:nvSpPr>
        <p:spPr>
          <a:xfrm>
            <a:off x="4979549" y="2880163"/>
            <a:ext cx="1769303" cy="17695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空心弧 13"/>
          <p:cNvSpPr/>
          <p:nvPr/>
        </p:nvSpPr>
        <p:spPr>
          <a:xfrm>
            <a:off x="5596895" y="4018585"/>
            <a:ext cx="1520105" cy="152071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B26B5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组合 14"/>
          <p:cNvGrpSpPr/>
          <p:nvPr/>
        </p:nvGrpSpPr>
        <p:grpSpPr>
          <a:xfrm>
            <a:off x="7538512" y="4684599"/>
            <a:ext cx="517073" cy="188686"/>
            <a:chOff x="10885943" y="6342743"/>
            <a:chExt cx="517073" cy="188686"/>
          </a:xfrm>
          <a:solidFill>
            <a:srgbClr val="B26B58"/>
          </a:solidFill>
        </p:grpSpPr>
        <p:sp>
          <p:nvSpPr>
            <p:cNvPr id="16" name="燕尾形 26"/>
            <p:cNvSpPr/>
            <p:nvPr/>
          </p:nvSpPr>
          <p:spPr>
            <a:xfrm>
              <a:off x="10885943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燕尾形 27"/>
            <p:cNvSpPr/>
            <p:nvPr/>
          </p:nvSpPr>
          <p:spPr>
            <a:xfrm>
              <a:off x="11048322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燕尾形 28"/>
            <p:cNvSpPr/>
            <p:nvPr/>
          </p:nvSpPr>
          <p:spPr>
            <a:xfrm>
              <a:off x="11214330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>
            <a:off x="4229595" y="3670606"/>
            <a:ext cx="517073" cy="188686"/>
            <a:chOff x="10885943" y="6342743"/>
            <a:chExt cx="517073" cy="18868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燕尾形 26"/>
            <p:cNvSpPr/>
            <p:nvPr/>
          </p:nvSpPr>
          <p:spPr>
            <a:xfrm>
              <a:off x="10885943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燕尾形 27"/>
            <p:cNvSpPr/>
            <p:nvPr/>
          </p:nvSpPr>
          <p:spPr>
            <a:xfrm>
              <a:off x="11048322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燕尾形 28"/>
            <p:cNvSpPr/>
            <p:nvPr/>
          </p:nvSpPr>
          <p:spPr>
            <a:xfrm>
              <a:off x="11214330" y="6342743"/>
              <a:ext cx="188686" cy="1886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95286" y="2252292"/>
            <a:ext cx="3093175" cy="984885"/>
            <a:chOff x="8181377" y="2135384"/>
            <a:chExt cx="3093175" cy="984885"/>
          </a:xfrm>
        </p:grpSpPr>
        <p:sp>
          <p:nvSpPr>
            <p:cNvPr id="24" name="文本框 2"/>
            <p:cNvSpPr txBox="1"/>
            <p:nvPr/>
          </p:nvSpPr>
          <p:spPr>
            <a:xfrm>
              <a:off x="8181377" y="2473938"/>
              <a:ext cx="309317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此处文字通过TXT文档或者QQ聊天窗口复制进入，无需调整格式，简单快捷</a:t>
              </a:r>
              <a:r>
                <a: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endPara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矩形 57"/>
            <p:cNvSpPr>
              <a:spLocks noChangeArrowheads="1"/>
            </p:cNvSpPr>
            <p:nvPr/>
          </p:nvSpPr>
          <p:spPr bwMode="auto">
            <a:xfrm>
              <a:off x="8181378" y="2135384"/>
              <a:ext cx="21031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乐配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-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宝贵的标题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95286" y="4286499"/>
            <a:ext cx="3093175" cy="984885"/>
            <a:chOff x="8181377" y="2135384"/>
            <a:chExt cx="3093175" cy="984885"/>
          </a:xfrm>
        </p:grpSpPr>
        <p:sp>
          <p:nvSpPr>
            <p:cNvPr id="27" name="文本框 2"/>
            <p:cNvSpPr txBox="1"/>
            <p:nvPr/>
          </p:nvSpPr>
          <p:spPr>
            <a:xfrm>
              <a:off x="8181377" y="2473938"/>
              <a:ext cx="309317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此处文字通过TXT文档或者QQ聊天窗口复制进入，无需调整格式，简单快捷</a:t>
              </a:r>
              <a:r>
                <a: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endPara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矩形 57"/>
            <p:cNvSpPr>
              <a:spLocks noChangeArrowheads="1"/>
            </p:cNvSpPr>
            <p:nvPr/>
          </p:nvSpPr>
          <p:spPr bwMode="auto">
            <a:xfrm>
              <a:off x="8181378" y="2135384"/>
              <a:ext cx="21031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乐配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-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宝贵的标题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538" y="3272506"/>
            <a:ext cx="3093175" cy="952248"/>
            <a:chOff x="8181377" y="2135384"/>
            <a:chExt cx="3093175" cy="952248"/>
          </a:xfrm>
        </p:grpSpPr>
        <p:sp>
          <p:nvSpPr>
            <p:cNvPr id="30" name="文本框 2"/>
            <p:cNvSpPr txBox="1"/>
            <p:nvPr/>
          </p:nvSpPr>
          <p:spPr>
            <a:xfrm>
              <a:off x="8181377" y="2473938"/>
              <a:ext cx="3093175" cy="6136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此处文字通过TXT文档或者QQ聊天窗口复制进入，无需调整格式，简单快捷</a:t>
              </a:r>
              <a:r>
                <a: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endPara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1" name="矩形 57"/>
            <p:cNvSpPr>
              <a:spLocks noChangeArrowheads="1"/>
            </p:cNvSpPr>
            <p:nvPr/>
          </p:nvSpPr>
          <p:spPr bwMode="auto">
            <a:xfrm>
              <a:off x="9171431" y="2135384"/>
              <a:ext cx="21031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乐配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-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宝贵的标题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78"/>
          <p:cNvGrpSpPr/>
          <p:nvPr/>
        </p:nvGrpSpPr>
        <p:grpSpPr>
          <a:xfrm>
            <a:off x="5636672" y="3423147"/>
            <a:ext cx="371582" cy="511498"/>
            <a:chOff x="3291055" y="1604118"/>
            <a:chExt cx="552452" cy="7604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Group 79"/>
          <p:cNvGrpSpPr/>
          <p:nvPr/>
        </p:nvGrpSpPr>
        <p:grpSpPr>
          <a:xfrm>
            <a:off x="6125211" y="4546034"/>
            <a:ext cx="475546" cy="489302"/>
            <a:chOff x="1222376" y="1701801"/>
            <a:chExt cx="768350" cy="790576"/>
          </a:xfrm>
          <a:solidFill>
            <a:srgbClr val="B26B58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Group 74"/>
          <p:cNvGrpSpPr/>
          <p:nvPr/>
        </p:nvGrpSpPr>
        <p:grpSpPr>
          <a:xfrm>
            <a:off x="6075901" y="2422594"/>
            <a:ext cx="559432" cy="462524"/>
            <a:chOff x="7309384" y="1676401"/>
            <a:chExt cx="752687" cy="622300"/>
          </a:xfrm>
          <a:solidFill>
            <a:srgbClr val="B26B58"/>
          </a:solidFill>
        </p:grpSpPr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22619" y="3077159"/>
            <a:ext cx="746762" cy="74676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13965" y="2668502"/>
            <a:ext cx="1564070" cy="156407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14900" y="2269437"/>
            <a:ext cx="2362200" cy="2362208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41365" y="2552750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94722" y="2506108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52688" y="2552750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106044" y="2506108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41365" y="4150380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94722" y="4103739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152688" y="4150380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06044" y="4103739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57"/>
          <p:cNvSpPr>
            <a:spLocks noChangeArrowheads="1"/>
          </p:cNvSpPr>
          <p:nvPr/>
        </p:nvSpPr>
        <p:spPr bwMode="auto">
          <a:xfrm>
            <a:off x="7858786" y="2160246"/>
            <a:ext cx="1800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</a:p>
        </p:txBody>
      </p:sp>
      <p:sp>
        <p:nvSpPr>
          <p:cNvPr id="20" name="文本框 11"/>
          <p:cNvSpPr txBox="1"/>
          <p:nvPr/>
        </p:nvSpPr>
        <p:spPr>
          <a:xfrm>
            <a:off x="7485021" y="2508770"/>
            <a:ext cx="3830224" cy="7752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1" name="矩形 57"/>
          <p:cNvSpPr>
            <a:spLocks noChangeArrowheads="1"/>
          </p:cNvSpPr>
          <p:nvPr/>
        </p:nvSpPr>
        <p:spPr bwMode="auto">
          <a:xfrm>
            <a:off x="7858786" y="4324843"/>
            <a:ext cx="1800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</a:p>
        </p:txBody>
      </p:sp>
      <p:sp>
        <p:nvSpPr>
          <p:cNvPr id="22" name="文本框 11"/>
          <p:cNvSpPr txBox="1"/>
          <p:nvPr/>
        </p:nvSpPr>
        <p:spPr>
          <a:xfrm>
            <a:off x="7485021" y="4673367"/>
            <a:ext cx="3830224" cy="7752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3" name="矩形 57"/>
          <p:cNvSpPr>
            <a:spLocks noChangeArrowheads="1"/>
          </p:cNvSpPr>
          <p:nvPr/>
        </p:nvSpPr>
        <p:spPr bwMode="auto">
          <a:xfrm>
            <a:off x="2532989" y="2160246"/>
            <a:ext cx="1800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</a:p>
        </p:txBody>
      </p:sp>
      <p:sp>
        <p:nvSpPr>
          <p:cNvPr id="24" name="文本框 11"/>
          <p:cNvSpPr txBox="1"/>
          <p:nvPr/>
        </p:nvSpPr>
        <p:spPr>
          <a:xfrm>
            <a:off x="876755" y="2508770"/>
            <a:ext cx="3830224" cy="7752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5" name="矩形 57"/>
          <p:cNvSpPr>
            <a:spLocks noChangeArrowheads="1"/>
          </p:cNvSpPr>
          <p:nvPr/>
        </p:nvSpPr>
        <p:spPr bwMode="auto">
          <a:xfrm>
            <a:off x="2532989" y="4324843"/>
            <a:ext cx="1800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</a:p>
        </p:txBody>
      </p:sp>
      <p:sp>
        <p:nvSpPr>
          <p:cNvPr id="26" name="文本框 11"/>
          <p:cNvSpPr txBox="1"/>
          <p:nvPr/>
        </p:nvSpPr>
        <p:spPr>
          <a:xfrm>
            <a:off x="876755" y="4673367"/>
            <a:ext cx="3830224" cy="7752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7" name="椭圆 26"/>
          <p:cNvSpPr/>
          <p:nvPr/>
        </p:nvSpPr>
        <p:spPr>
          <a:xfrm>
            <a:off x="7614196" y="2232425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567553" y="2185783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614196" y="4400976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567553" y="4354334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79466" y="2232425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332823" y="2185783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379466" y="4400976"/>
            <a:ext cx="197948" cy="1979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332823" y="4354334"/>
            <a:ext cx="291233" cy="291235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4"/>
          <p:cNvSpPr>
            <a:spLocks noChangeAspect="1" noChangeArrowheads="1"/>
          </p:cNvSpPr>
          <p:nvPr/>
        </p:nvSpPr>
        <p:spPr bwMode="auto">
          <a:xfrm rot="1800000">
            <a:off x="1835150" y="2598738"/>
            <a:ext cx="823913" cy="823912"/>
          </a:xfrm>
          <a:prstGeom prst="roundRect">
            <a:avLst>
              <a:gd name="adj" fmla="val 3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5"/>
          <p:cNvSpPr>
            <a:spLocks noChangeAspect="1" noChangeArrowheads="1"/>
          </p:cNvSpPr>
          <p:nvPr/>
        </p:nvSpPr>
        <p:spPr bwMode="auto">
          <a:xfrm rot="2700000">
            <a:off x="1835151" y="2598737"/>
            <a:ext cx="823912" cy="823913"/>
          </a:xfrm>
          <a:prstGeom prst="roundRect">
            <a:avLst>
              <a:gd name="adj" fmla="val 30000"/>
            </a:avLst>
          </a:prstGeom>
          <a:solidFill>
            <a:srgbClr val="B26B58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8"/>
          <p:cNvSpPr>
            <a:spLocks noChangeAspect="1" noChangeArrowheads="1"/>
          </p:cNvSpPr>
          <p:nvPr/>
        </p:nvSpPr>
        <p:spPr bwMode="auto">
          <a:xfrm rot="1800000">
            <a:off x="4425950" y="2598738"/>
            <a:ext cx="823913" cy="823912"/>
          </a:xfrm>
          <a:prstGeom prst="roundRect">
            <a:avLst>
              <a:gd name="adj" fmla="val 3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9"/>
          <p:cNvSpPr>
            <a:spLocks noChangeAspect="1" noChangeArrowheads="1"/>
          </p:cNvSpPr>
          <p:nvPr/>
        </p:nvSpPr>
        <p:spPr bwMode="auto">
          <a:xfrm rot="2700000">
            <a:off x="4425951" y="2598737"/>
            <a:ext cx="823912" cy="823913"/>
          </a:xfrm>
          <a:prstGeom prst="roundRect">
            <a:avLst>
              <a:gd name="adj" fmla="val 30000"/>
            </a:avLst>
          </a:prstGeom>
          <a:solidFill>
            <a:srgbClr val="B26B58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>
            <a:spLocks noChangeAspect="1" noChangeArrowheads="1"/>
          </p:cNvSpPr>
          <p:nvPr/>
        </p:nvSpPr>
        <p:spPr bwMode="auto">
          <a:xfrm rot="1800000">
            <a:off x="6927850" y="2598738"/>
            <a:ext cx="823913" cy="823912"/>
          </a:xfrm>
          <a:prstGeom prst="roundRect">
            <a:avLst>
              <a:gd name="adj" fmla="val 3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12"/>
          <p:cNvSpPr>
            <a:spLocks noChangeAspect="1" noChangeArrowheads="1"/>
          </p:cNvSpPr>
          <p:nvPr/>
        </p:nvSpPr>
        <p:spPr bwMode="auto">
          <a:xfrm rot="2700000">
            <a:off x="6927851" y="2598737"/>
            <a:ext cx="823912" cy="823913"/>
          </a:xfrm>
          <a:prstGeom prst="roundRect">
            <a:avLst>
              <a:gd name="adj" fmla="val 30000"/>
            </a:avLst>
          </a:prstGeom>
          <a:solidFill>
            <a:srgbClr val="B26B58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14"/>
          <p:cNvSpPr>
            <a:spLocks noChangeAspect="1" noChangeArrowheads="1"/>
          </p:cNvSpPr>
          <p:nvPr/>
        </p:nvSpPr>
        <p:spPr bwMode="auto">
          <a:xfrm rot="1800000">
            <a:off x="9521825" y="2598738"/>
            <a:ext cx="822325" cy="823912"/>
          </a:xfrm>
          <a:prstGeom prst="roundRect">
            <a:avLst>
              <a:gd name="adj" fmla="val 3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5"/>
          <p:cNvSpPr>
            <a:spLocks noChangeAspect="1" noChangeArrowheads="1"/>
          </p:cNvSpPr>
          <p:nvPr/>
        </p:nvSpPr>
        <p:spPr bwMode="auto">
          <a:xfrm rot="2700000">
            <a:off x="9520238" y="2598738"/>
            <a:ext cx="822325" cy="822325"/>
          </a:xfrm>
          <a:prstGeom prst="roundRect">
            <a:avLst>
              <a:gd name="adj" fmla="val 30000"/>
            </a:avLst>
          </a:prstGeom>
          <a:solidFill>
            <a:srgbClr val="B26B58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KSO_Shape"/>
          <p:cNvSpPr>
            <a:spLocks noChangeAspect="1" noChangeArrowheads="1"/>
          </p:cNvSpPr>
          <p:nvPr/>
        </p:nvSpPr>
        <p:spPr bwMode="auto">
          <a:xfrm>
            <a:off x="1973263" y="2767013"/>
            <a:ext cx="547687" cy="542925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KSO_Shape"/>
          <p:cNvSpPr>
            <a:spLocks noChangeAspect="1" noChangeArrowheads="1"/>
          </p:cNvSpPr>
          <p:nvPr/>
        </p:nvSpPr>
        <p:spPr bwMode="auto">
          <a:xfrm>
            <a:off x="4635500" y="2709863"/>
            <a:ext cx="403225" cy="549275"/>
          </a:xfrm>
          <a:custGeom>
            <a:avLst/>
            <a:gdLst>
              <a:gd name="T0" fmla="*/ 659720 w 1122363"/>
              <a:gd name="T1" fmla="*/ 1061049 h 1531938"/>
              <a:gd name="T2" fmla="*/ 657679 w 1122363"/>
              <a:gd name="T3" fmla="*/ 1105186 h 1531938"/>
              <a:gd name="T4" fmla="*/ 613002 w 1122363"/>
              <a:gd name="T5" fmla="*/ 1132121 h 1531938"/>
              <a:gd name="T6" fmla="*/ 496276 w 1122363"/>
              <a:gd name="T7" fmla="*/ 860262 h 1531938"/>
              <a:gd name="T8" fmla="*/ 478065 w 1122363"/>
              <a:gd name="T9" fmla="*/ 820434 h 1531938"/>
              <a:gd name="T10" fmla="*/ 495593 w 1122363"/>
              <a:gd name="T11" fmla="*/ 792738 h 1531938"/>
              <a:gd name="T12" fmla="*/ 513236 w 1122363"/>
              <a:gd name="T13" fmla="*/ 692440 h 1531938"/>
              <a:gd name="T14" fmla="*/ 428226 w 1122363"/>
              <a:gd name="T15" fmla="*/ 723969 h 1531938"/>
              <a:gd name="T16" fmla="*/ 379486 w 1122363"/>
              <a:gd name="T17" fmla="*/ 771377 h 1531938"/>
              <a:gd name="T18" fmla="*/ 359537 w 1122363"/>
              <a:gd name="T19" fmla="*/ 859614 h 1531938"/>
              <a:gd name="T20" fmla="*/ 388554 w 1122363"/>
              <a:gd name="T21" fmla="*/ 929250 h 1531938"/>
              <a:gd name="T22" fmla="*/ 452482 w 1122363"/>
              <a:gd name="T23" fmla="*/ 975751 h 1531938"/>
              <a:gd name="T24" fmla="*/ 515503 w 1122363"/>
              <a:gd name="T25" fmla="*/ 1131583 h 1531938"/>
              <a:gd name="T26" fmla="*/ 419611 w 1122363"/>
              <a:gd name="T27" fmla="*/ 1093929 h 1531938"/>
              <a:gd name="T28" fmla="*/ 452255 w 1122363"/>
              <a:gd name="T29" fmla="*/ 1208705 h 1531938"/>
              <a:gd name="T30" fmla="*/ 616608 w 1122363"/>
              <a:gd name="T31" fmla="*/ 1227305 h 1531938"/>
              <a:gd name="T32" fmla="*/ 701392 w 1122363"/>
              <a:gd name="T33" fmla="*/ 1200993 h 1531938"/>
              <a:gd name="T34" fmla="*/ 755799 w 1122363"/>
              <a:gd name="T35" fmla="*/ 1155627 h 1531938"/>
              <a:gd name="T36" fmla="*/ 783682 w 1122363"/>
              <a:gd name="T37" fmla="*/ 1087805 h 1531938"/>
              <a:gd name="T38" fmla="*/ 769174 w 1122363"/>
              <a:gd name="T39" fmla="*/ 1001156 h 1531938"/>
              <a:gd name="T40" fmla="*/ 693004 w 1122363"/>
              <a:gd name="T41" fmla="*/ 932199 h 1531938"/>
              <a:gd name="T42" fmla="*/ 624543 w 1122363"/>
              <a:gd name="T43" fmla="*/ 792018 h 1531938"/>
              <a:gd name="T44" fmla="*/ 756025 w 1122363"/>
              <a:gd name="T45" fmla="*/ 858933 h 1531938"/>
              <a:gd name="T46" fmla="*/ 653106 w 1122363"/>
              <a:gd name="T47" fmla="*/ 698791 h 1531938"/>
              <a:gd name="T48" fmla="*/ 617515 w 1122363"/>
              <a:gd name="T49" fmla="*/ 373743 h 1531938"/>
              <a:gd name="T50" fmla="*/ 768267 w 1122363"/>
              <a:gd name="T51" fmla="*/ 414573 h 1531938"/>
              <a:gd name="T52" fmla="*/ 889095 w 1122363"/>
              <a:gd name="T53" fmla="*/ 508707 h 1531938"/>
              <a:gd name="T54" fmla="*/ 986347 w 1122363"/>
              <a:gd name="T55" fmla="*/ 659549 h 1531938"/>
              <a:gd name="T56" fmla="*/ 1066143 w 1122363"/>
              <a:gd name="T57" fmla="*/ 870048 h 1531938"/>
              <a:gd name="T58" fmla="*/ 1122136 w 1122363"/>
              <a:gd name="T59" fmla="*/ 1120922 h 1531938"/>
              <a:gd name="T60" fmla="*/ 1088812 w 1122363"/>
              <a:gd name="T61" fmla="*/ 1284920 h 1531938"/>
              <a:gd name="T62" fmla="*/ 987253 w 1122363"/>
              <a:gd name="T63" fmla="*/ 1407408 h 1531938"/>
              <a:gd name="T64" fmla="*/ 836275 w 1122363"/>
              <a:gd name="T65" fmla="*/ 1488160 h 1531938"/>
              <a:gd name="T66" fmla="*/ 653786 w 1122363"/>
              <a:gd name="T67" fmla="*/ 1527401 h 1531938"/>
              <a:gd name="T68" fmla="*/ 459056 w 1122363"/>
              <a:gd name="T69" fmla="*/ 1525133 h 1531938"/>
              <a:gd name="T70" fmla="*/ 274754 w 1122363"/>
              <a:gd name="T71" fmla="*/ 1477952 h 1531938"/>
              <a:gd name="T72" fmla="*/ 122868 w 1122363"/>
              <a:gd name="T73" fmla="*/ 1387674 h 1531938"/>
              <a:gd name="T74" fmla="*/ 25163 w 1122363"/>
              <a:gd name="T75" fmla="*/ 1257020 h 1531938"/>
              <a:gd name="T76" fmla="*/ 2947 w 1122363"/>
              <a:gd name="T77" fmla="*/ 1087805 h 1531938"/>
              <a:gd name="T78" fmla="*/ 101785 w 1122363"/>
              <a:gd name="T79" fmla="*/ 770469 h 1531938"/>
              <a:gd name="T80" fmla="*/ 185436 w 1122363"/>
              <a:gd name="T81" fmla="*/ 597625 h 1531938"/>
              <a:gd name="T82" fmla="*/ 291076 w 1122363"/>
              <a:gd name="T83" fmla="*/ 468105 h 1531938"/>
              <a:gd name="T84" fmla="*/ 429359 w 1122363"/>
              <a:gd name="T85" fmla="*/ 390529 h 1531938"/>
              <a:gd name="T86" fmla="*/ 479174 w 1122363"/>
              <a:gd name="T87" fmla="*/ 1591 h 1531938"/>
              <a:gd name="T88" fmla="*/ 551894 w 1122363"/>
              <a:gd name="T89" fmla="*/ 29995 h 1531938"/>
              <a:gd name="T90" fmla="*/ 625293 w 1122363"/>
              <a:gd name="T91" fmla="*/ 25905 h 1531938"/>
              <a:gd name="T92" fmla="*/ 709340 w 1122363"/>
              <a:gd name="T93" fmla="*/ 227 h 1531938"/>
              <a:gd name="T94" fmla="*/ 758726 w 1122363"/>
              <a:gd name="T95" fmla="*/ 27496 h 1531938"/>
              <a:gd name="T96" fmla="*/ 796785 w 1122363"/>
              <a:gd name="T97" fmla="*/ 126571 h 1531938"/>
              <a:gd name="T98" fmla="*/ 842547 w 1122363"/>
              <a:gd name="T99" fmla="*/ 132706 h 1531938"/>
              <a:gd name="T100" fmla="*/ 877887 w 1122363"/>
              <a:gd name="T101" fmla="*/ 128389 h 1531938"/>
              <a:gd name="T102" fmla="*/ 854327 w 1122363"/>
              <a:gd name="T103" fmla="*/ 210421 h 1531938"/>
              <a:gd name="T104" fmla="*/ 786364 w 1122363"/>
              <a:gd name="T105" fmla="*/ 279955 h 1531938"/>
              <a:gd name="T106" fmla="*/ 671961 w 1122363"/>
              <a:gd name="T107" fmla="*/ 339492 h 1531938"/>
              <a:gd name="T108" fmla="*/ 528333 w 1122363"/>
              <a:gd name="T109" fmla="*/ 325403 h 1531938"/>
              <a:gd name="T110" fmla="*/ 445646 w 1122363"/>
              <a:gd name="T111" fmla="*/ 337219 h 1531938"/>
              <a:gd name="T112" fmla="*/ 251726 w 1122363"/>
              <a:gd name="T113" fmla="*/ 176563 h 1531938"/>
              <a:gd name="T114" fmla="*/ 329656 w 1122363"/>
              <a:gd name="T115" fmla="*/ 137024 h 1531938"/>
              <a:gd name="T116" fmla="*/ 389916 w 1122363"/>
              <a:gd name="T117" fmla="*/ 127934 h 1531938"/>
              <a:gd name="T118" fmla="*/ 417101 w 1122363"/>
              <a:gd name="T119" fmla="*/ 43857 h 153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KSO_Shape"/>
          <p:cNvSpPr>
            <a:spLocks noChangeAspect="1" noChangeArrowheads="1"/>
          </p:cNvSpPr>
          <p:nvPr/>
        </p:nvSpPr>
        <p:spPr bwMode="auto">
          <a:xfrm>
            <a:off x="7140575" y="2698750"/>
            <a:ext cx="406400" cy="547688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KSO_Shape"/>
          <p:cNvSpPr>
            <a:spLocks noChangeAspect="1" noChangeArrowheads="1"/>
          </p:cNvSpPr>
          <p:nvPr/>
        </p:nvSpPr>
        <p:spPr bwMode="auto">
          <a:xfrm>
            <a:off x="9661525" y="2735263"/>
            <a:ext cx="546100" cy="549275"/>
          </a:xfrm>
          <a:custGeom>
            <a:avLst/>
            <a:gdLst>
              <a:gd name="T0" fmla="*/ 1295082 w 2109787"/>
              <a:gd name="T1" fmla="*/ 1930537 h 2125662"/>
              <a:gd name="T2" fmla="*/ 1378267 w 2109787"/>
              <a:gd name="T3" fmla="*/ 1684248 h 2125662"/>
              <a:gd name="T4" fmla="*/ 1361122 w 2109787"/>
              <a:gd name="T5" fmla="*/ 1545055 h 2125662"/>
              <a:gd name="T6" fmla="*/ 1566862 w 2109787"/>
              <a:gd name="T7" fmla="*/ 1567300 h 2125662"/>
              <a:gd name="T8" fmla="*/ 1528445 w 2109787"/>
              <a:gd name="T9" fmla="*/ 2041129 h 2125662"/>
              <a:gd name="T10" fmla="*/ 1651000 w 2109787"/>
              <a:gd name="T11" fmla="*/ 1844733 h 2125662"/>
              <a:gd name="T12" fmla="*/ 1901190 w 2109787"/>
              <a:gd name="T13" fmla="*/ 1450988 h 2125662"/>
              <a:gd name="T14" fmla="*/ 2088197 w 2109787"/>
              <a:gd name="T15" fmla="*/ 1575563 h 2125662"/>
              <a:gd name="T16" fmla="*/ 2077720 w 2109787"/>
              <a:gd name="T17" fmla="*/ 2010939 h 2125662"/>
              <a:gd name="T18" fmla="*/ 1755457 w 2109787"/>
              <a:gd name="T19" fmla="*/ 2109455 h 2125662"/>
              <a:gd name="T20" fmla="*/ 1116012 w 2109787"/>
              <a:gd name="T21" fmla="*/ 2102146 h 2125662"/>
              <a:gd name="T22" fmla="*/ 824229 w 2109787"/>
              <a:gd name="T23" fmla="*/ 1996956 h 2125662"/>
              <a:gd name="T24" fmla="*/ 842327 w 2109787"/>
              <a:gd name="T25" fmla="*/ 1547597 h 2125662"/>
              <a:gd name="T26" fmla="*/ 1079500 w 2109787"/>
              <a:gd name="T27" fmla="*/ 1446221 h 2125662"/>
              <a:gd name="T28" fmla="*/ 1156856 w 2109787"/>
              <a:gd name="T29" fmla="*/ 894212 h 2125662"/>
              <a:gd name="T30" fmla="*/ 1181274 w 2109787"/>
              <a:gd name="T31" fmla="*/ 1123523 h 2125662"/>
              <a:gd name="T32" fmla="*/ 1403890 w 2109787"/>
              <a:gd name="T33" fmla="*/ 1350929 h 2125662"/>
              <a:gd name="T34" fmla="*/ 1555473 w 2109787"/>
              <a:gd name="T35" fmla="*/ 1330602 h 2125662"/>
              <a:gd name="T36" fmla="*/ 1746695 w 2109787"/>
              <a:gd name="T37" fmla="*/ 1088269 h 2125662"/>
              <a:gd name="T38" fmla="*/ 1634435 w 2109787"/>
              <a:gd name="T39" fmla="*/ 939629 h 2125662"/>
              <a:gd name="T40" fmla="*/ 1329051 w 2109787"/>
              <a:gd name="T41" fmla="*/ 834184 h 2125662"/>
              <a:gd name="T42" fmla="*/ 1487609 w 2109787"/>
              <a:gd name="T43" fmla="*/ 501650 h 2125662"/>
              <a:gd name="T44" fmla="*/ 1685808 w 2109787"/>
              <a:gd name="T45" fmla="*/ 588039 h 2125662"/>
              <a:gd name="T46" fmla="*/ 1817729 w 2109787"/>
              <a:gd name="T47" fmla="*/ 779556 h 2125662"/>
              <a:gd name="T48" fmla="*/ 1848490 w 2109787"/>
              <a:gd name="T49" fmla="*/ 1036817 h 2125662"/>
              <a:gd name="T50" fmla="*/ 1748915 w 2109787"/>
              <a:gd name="T51" fmla="*/ 1271528 h 2125662"/>
              <a:gd name="T52" fmla="*/ 1576403 w 2109787"/>
              <a:gd name="T53" fmla="*/ 1417309 h 2125662"/>
              <a:gd name="T54" fmla="*/ 1403573 w 2109787"/>
              <a:gd name="T55" fmla="*/ 1442082 h 2125662"/>
              <a:gd name="T56" fmla="*/ 1224085 w 2109787"/>
              <a:gd name="T57" fmla="*/ 1336319 h 2125662"/>
              <a:gd name="T58" fmla="*/ 1088992 w 2109787"/>
              <a:gd name="T59" fmla="*/ 1130193 h 2125662"/>
              <a:gd name="T60" fmla="*/ 1072185 w 2109787"/>
              <a:gd name="T61" fmla="*/ 867850 h 2125662"/>
              <a:gd name="T62" fmla="*/ 1171443 w 2109787"/>
              <a:gd name="T63" fmla="*/ 647432 h 2125662"/>
              <a:gd name="T64" fmla="*/ 1349029 w 2109787"/>
              <a:gd name="T65" fmla="*/ 518483 h 2125662"/>
              <a:gd name="T66" fmla="*/ 894842 w 2109787"/>
              <a:gd name="T67" fmla="*/ 389721 h 2125662"/>
              <a:gd name="T68" fmla="*/ 783863 w 2109787"/>
              <a:gd name="T69" fmla="*/ 461707 h 2125662"/>
              <a:gd name="T70" fmla="*/ 646249 w 2109787"/>
              <a:gd name="T71" fmla="*/ 519107 h 2125662"/>
              <a:gd name="T72" fmla="*/ 649737 w 2109787"/>
              <a:gd name="T73" fmla="*/ 631367 h 2125662"/>
              <a:gd name="T74" fmla="*/ 859963 w 2109787"/>
              <a:gd name="T75" fmla="*/ 751873 h 2125662"/>
              <a:gd name="T76" fmla="*/ 989016 w 2109787"/>
              <a:gd name="T77" fmla="*/ 914873 h 2125662"/>
              <a:gd name="T78" fmla="*/ 926551 w 2109787"/>
              <a:gd name="T79" fmla="*/ 1110219 h 2125662"/>
              <a:gd name="T80" fmla="*/ 637054 w 2109787"/>
              <a:gd name="T81" fmla="*/ 1172057 h 2125662"/>
              <a:gd name="T82" fmla="*/ 648152 w 2109787"/>
              <a:gd name="T83" fmla="*/ 1081995 h 2125662"/>
              <a:gd name="T84" fmla="*/ 837450 w 2109787"/>
              <a:gd name="T85" fmla="*/ 1055674 h 2125662"/>
              <a:gd name="T86" fmla="*/ 874549 w 2109787"/>
              <a:gd name="T87" fmla="*/ 927557 h 2125662"/>
              <a:gd name="T88" fmla="*/ 734081 w 2109787"/>
              <a:gd name="T89" fmla="*/ 811174 h 2125662"/>
              <a:gd name="T90" fmla="*/ 535588 w 2109787"/>
              <a:gd name="T91" fmla="*/ 662762 h 2125662"/>
              <a:gd name="T92" fmla="*/ 561905 w 2109787"/>
              <a:gd name="T93" fmla="*/ 464879 h 2125662"/>
              <a:gd name="T94" fmla="*/ 832750 w 2109787"/>
              <a:gd name="T95" fmla="*/ 1588 h 2125662"/>
              <a:gd name="T96" fmla="*/ 1300854 w 2109787"/>
              <a:gd name="T97" fmla="*/ 193714 h 2125662"/>
              <a:gd name="T98" fmla="*/ 1132654 w 2109787"/>
              <a:gd name="T99" fmla="*/ 241031 h 2125662"/>
              <a:gd name="T100" fmla="*/ 735320 w 2109787"/>
              <a:gd name="T101" fmla="*/ 141316 h 2125662"/>
              <a:gd name="T102" fmla="*/ 411297 w 2109787"/>
              <a:gd name="T103" fmla="*/ 258815 h 2125662"/>
              <a:gd name="T104" fmla="*/ 196445 w 2109787"/>
              <a:gd name="T105" fmla="*/ 520171 h 2125662"/>
              <a:gd name="T106" fmla="*/ 143129 w 2109787"/>
              <a:gd name="T107" fmla="*/ 858378 h 2125662"/>
              <a:gd name="T108" fmla="*/ 247857 w 2109787"/>
              <a:gd name="T109" fmla="*/ 1145456 h 2125662"/>
              <a:gd name="T110" fmla="*/ 469056 w 2109787"/>
              <a:gd name="T111" fmla="*/ 1349968 h 2125662"/>
              <a:gd name="T112" fmla="*/ 542684 w 2109787"/>
              <a:gd name="T113" fmla="*/ 1533202 h 2125662"/>
              <a:gd name="T114" fmla="*/ 227229 w 2109787"/>
              <a:gd name="T115" fmla="*/ 1339170 h 2125662"/>
              <a:gd name="T116" fmla="*/ 37131 w 2109787"/>
              <a:gd name="T117" fmla="*/ 1025417 h 2125662"/>
              <a:gd name="T118" fmla="*/ 15868 w 2109787"/>
              <a:gd name="T119" fmla="*/ 627508 h 2125662"/>
              <a:gd name="T120" fmla="*/ 204062 w 2109787"/>
              <a:gd name="T121" fmla="*/ 257545 h 2125662"/>
              <a:gd name="T122" fmla="*/ 551570 w 2109787"/>
              <a:gd name="T123" fmla="*/ 35567 h 2125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57"/>
          <p:cNvSpPr>
            <a:spLocks noChangeArrowheads="1"/>
          </p:cNvSpPr>
          <p:nvPr/>
        </p:nvSpPr>
        <p:spPr bwMode="auto">
          <a:xfrm>
            <a:off x="1352086" y="3741158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1153185" y="4149115"/>
            <a:ext cx="21996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" name="矩形 57"/>
          <p:cNvSpPr>
            <a:spLocks noChangeArrowheads="1"/>
          </p:cNvSpPr>
          <p:nvPr/>
        </p:nvSpPr>
        <p:spPr bwMode="auto">
          <a:xfrm>
            <a:off x="3918305" y="3741158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3719404" y="4149115"/>
            <a:ext cx="21996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6430210" y="3741158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6231309" y="4149115"/>
            <a:ext cx="21996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9020772" y="3741158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8821871" y="4149115"/>
            <a:ext cx="219961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2815"/>
          <p:cNvSpPr/>
          <p:nvPr/>
        </p:nvSpPr>
        <p:spPr>
          <a:xfrm>
            <a:off x="8119521" y="2113499"/>
            <a:ext cx="355532" cy="39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Shape 2553"/>
          <p:cNvSpPr/>
          <p:nvPr/>
        </p:nvSpPr>
        <p:spPr>
          <a:xfrm>
            <a:off x="5166771" y="2113498"/>
            <a:ext cx="355382" cy="32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Shape 2562"/>
          <p:cNvSpPr/>
          <p:nvPr/>
        </p:nvSpPr>
        <p:spPr>
          <a:xfrm>
            <a:off x="3704952" y="2113498"/>
            <a:ext cx="340875" cy="34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Shape 2577"/>
          <p:cNvSpPr/>
          <p:nvPr/>
        </p:nvSpPr>
        <p:spPr>
          <a:xfrm>
            <a:off x="2260933" y="2113498"/>
            <a:ext cx="323075" cy="35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Shape 2629"/>
          <p:cNvSpPr/>
          <p:nvPr/>
        </p:nvSpPr>
        <p:spPr>
          <a:xfrm>
            <a:off x="6643097" y="2113498"/>
            <a:ext cx="355480" cy="35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Shape 2634"/>
          <p:cNvSpPr/>
          <p:nvPr/>
        </p:nvSpPr>
        <p:spPr>
          <a:xfrm>
            <a:off x="9595998" y="2113498"/>
            <a:ext cx="355382" cy="35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6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32705" y="4663735"/>
            <a:ext cx="894690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60930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04952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82923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659298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35673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612048" y="2694039"/>
            <a:ext cx="323078" cy="1954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260930" y="3840008"/>
            <a:ext cx="323078" cy="823727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704952" y="3077497"/>
            <a:ext cx="323078" cy="1586239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182923" y="3429000"/>
            <a:ext cx="323078" cy="1234736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59298" y="3227162"/>
            <a:ext cx="323078" cy="1436574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135673" y="3657600"/>
            <a:ext cx="323078" cy="1006136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612048" y="3008671"/>
            <a:ext cx="323078" cy="1655065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40"/>
          <p:cNvSpPr txBox="1"/>
          <p:nvPr/>
        </p:nvSpPr>
        <p:spPr>
          <a:xfrm>
            <a:off x="1632705" y="5164962"/>
            <a:ext cx="894690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8" name="文本框 2"/>
          <p:cNvSpPr txBox="1"/>
          <p:nvPr/>
        </p:nvSpPr>
        <p:spPr>
          <a:xfrm>
            <a:off x="2062409" y="4746000"/>
            <a:ext cx="72012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21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9" name="文本框 2"/>
          <p:cNvSpPr txBox="1"/>
          <p:nvPr/>
        </p:nvSpPr>
        <p:spPr>
          <a:xfrm>
            <a:off x="3506431" y="4762318"/>
            <a:ext cx="720120" cy="336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4984402" y="4762318"/>
            <a:ext cx="720120" cy="336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6460777" y="4746000"/>
            <a:ext cx="72012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71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2" name="文本框 2"/>
          <p:cNvSpPr txBox="1"/>
          <p:nvPr/>
        </p:nvSpPr>
        <p:spPr>
          <a:xfrm>
            <a:off x="7937152" y="4746000"/>
            <a:ext cx="72012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41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3" name="文本框 2"/>
          <p:cNvSpPr txBox="1"/>
          <p:nvPr/>
        </p:nvSpPr>
        <p:spPr>
          <a:xfrm>
            <a:off x="9413527" y="4762318"/>
            <a:ext cx="720120" cy="336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%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07"/>
          <p:cNvSpPr>
            <a:spLocks noEditPoints="1"/>
          </p:cNvSpPr>
          <p:nvPr/>
        </p:nvSpPr>
        <p:spPr>
          <a:xfrm>
            <a:off x="3475472" y="3155397"/>
            <a:ext cx="684010" cy="547208"/>
          </a:xfrm>
          <a:custGeom>
            <a:avLst/>
            <a:gdLst/>
            <a:ahLst/>
            <a:cxnLst>
              <a:cxn ang="0">
                <a:pos x="0" y="19421"/>
              </a:cxn>
              <a:cxn ang="0">
                <a:pos x="17854" y="19421"/>
              </a:cxn>
              <a:cxn ang="0">
                <a:pos x="22723" y="0"/>
              </a:cxn>
              <a:cxn ang="0">
                <a:pos x="42201" y="0"/>
              </a:cxn>
              <a:cxn ang="0">
                <a:pos x="49505" y="19421"/>
              </a:cxn>
              <a:cxn ang="0">
                <a:pos x="116053" y="19421"/>
              </a:cxn>
              <a:cxn ang="0">
                <a:pos x="122545" y="0"/>
              </a:cxn>
              <a:cxn ang="0">
                <a:pos x="142023" y="0"/>
              </a:cxn>
              <a:cxn ang="0">
                <a:pos x="149327" y="19421"/>
              </a:cxn>
              <a:cxn ang="0">
                <a:pos x="164746" y="19421"/>
              </a:cxn>
              <a:cxn ang="0">
                <a:pos x="164746" y="43698"/>
              </a:cxn>
              <a:cxn ang="0">
                <a:pos x="0" y="43698"/>
              </a:cxn>
              <a:cxn ang="0">
                <a:pos x="0" y="19421"/>
              </a:cxn>
              <a:cxn ang="0">
                <a:pos x="0" y="19421"/>
              </a:cxn>
              <a:cxn ang="0">
                <a:pos x="64924" y="59883"/>
              </a:cxn>
              <a:cxn ang="0">
                <a:pos x="99822" y="59883"/>
              </a:cxn>
              <a:cxn ang="0">
                <a:pos x="89271" y="87397"/>
              </a:cxn>
              <a:cxn ang="0">
                <a:pos x="107126" y="87397"/>
              </a:cxn>
              <a:cxn ang="0">
                <a:pos x="73852" y="120576"/>
              </a:cxn>
              <a:cxn ang="0">
                <a:pos x="78721" y="103582"/>
              </a:cxn>
              <a:cxn ang="0">
                <a:pos x="61678" y="93062"/>
              </a:cxn>
              <a:cxn ang="0">
                <a:pos x="64924" y="59883"/>
              </a:cxn>
              <a:cxn ang="0">
                <a:pos x="64924" y="59883"/>
              </a:cxn>
              <a:cxn ang="0">
                <a:pos x="0" y="111674"/>
              </a:cxn>
              <a:cxn ang="0">
                <a:pos x="0" y="132715"/>
              </a:cxn>
              <a:cxn ang="0">
                <a:pos x="166370" y="132715"/>
              </a:cxn>
              <a:cxn ang="0">
                <a:pos x="166370" y="111674"/>
              </a:cxn>
              <a:cxn ang="0">
                <a:pos x="152573" y="111674"/>
              </a:cxn>
              <a:cxn ang="0">
                <a:pos x="152573" y="50981"/>
              </a:cxn>
              <a:cxn ang="0">
                <a:pos x="12173" y="50981"/>
              </a:cxn>
              <a:cxn ang="0">
                <a:pos x="12173" y="111674"/>
              </a:cxn>
              <a:cxn ang="0">
                <a:pos x="0" y="111674"/>
              </a:cxn>
            </a:cxnLst>
            <a:rect l="0" t="0" r="0" b="0"/>
            <a:pathLst>
              <a:path w="205" h="164">
                <a:moveTo>
                  <a:pt x="0" y="24"/>
                </a:moveTo>
                <a:lnTo>
                  <a:pt x="22" y="24"/>
                </a:lnTo>
                <a:lnTo>
                  <a:pt x="28" y="0"/>
                </a:lnTo>
                <a:lnTo>
                  <a:pt x="52" y="0"/>
                </a:lnTo>
                <a:lnTo>
                  <a:pt x="61" y="24"/>
                </a:lnTo>
                <a:lnTo>
                  <a:pt x="143" y="24"/>
                </a:lnTo>
                <a:lnTo>
                  <a:pt x="151" y="0"/>
                </a:lnTo>
                <a:lnTo>
                  <a:pt x="175" y="0"/>
                </a:lnTo>
                <a:lnTo>
                  <a:pt x="184" y="24"/>
                </a:lnTo>
                <a:lnTo>
                  <a:pt x="203" y="24"/>
                </a:lnTo>
                <a:lnTo>
                  <a:pt x="203" y="54"/>
                </a:lnTo>
                <a:lnTo>
                  <a:pt x="0" y="54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80" y="74"/>
                </a:moveTo>
                <a:lnTo>
                  <a:pt x="123" y="74"/>
                </a:lnTo>
                <a:lnTo>
                  <a:pt x="110" y="108"/>
                </a:lnTo>
                <a:lnTo>
                  <a:pt x="132" y="108"/>
                </a:lnTo>
                <a:lnTo>
                  <a:pt x="91" y="149"/>
                </a:lnTo>
                <a:lnTo>
                  <a:pt x="97" y="128"/>
                </a:lnTo>
                <a:lnTo>
                  <a:pt x="76" y="115"/>
                </a:lnTo>
                <a:lnTo>
                  <a:pt x="80" y="74"/>
                </a:lnTo>
                <a:lnTo>
                  <a:pt x="80" y="74"/>
                </a:lnTo>
                <a:close/>
                <a:moveTo>
                  <a:pt x="0" y="138"/>
                </a:moveTo>
                <a:lnTo>
                  <a:pt x="0" y="164"/>
                </a:lnTo>
                <a:lnTo>
                  <a:pt x="205" y="164"/>
                </a:lnTo>
                <a:lnTo>
                  <a:pt x="205" y="138"/>
                </a:lnTo>
                <a:lnTo>
                  <a:pt x="188" y="138"/>
                </a:lnTo>
                <a:lnTo>
                  <a:pt x="188" y="63"/>
                </a:lnTo>
                <a:lnTo>
                  <a:pt x="15" y="63"/>
                </a:lnTo>
                <a:lnTo>
                  <a:pt x="15" y="138"/>
                </a:lnTo>
                <a:lnTo>
                  <a:pt x="0" y="13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114"/>
          <p:cNvSpPr>
            <a:spLocks noEditPoints="1"/>
          </p:cNvSpPr>
          <p:nvPr/>
        </p:nvSpPr>
        <p:spPr>
          <a:xfrm>
            <a:off x="1275617" y="3070710"/>
            <a:ext cx="521150" cy="716580"/>
          </a:xfrm>
          <a:custGeom>
            <a:avLst/>
            <a:gdLst/>
            <a:ahLst/>
            <a:cxnLst>
              <a:cxn ang="0">
                <a:pos x="64369" y="0"/>
              </a:cxn>
              <a:cxn ang="0">
                <a:pos x="109602" y="15716"/>
              </a:cxn>
              <a:cxn ang="0">
                <a:pos x="127000" y="57626"/>
              </a:cxn>
              <a:cxn ang="0">
                <a:pos x="127000" y="69850"/>
              </a:cxn>
              <a:cxn ang="0">
                <a:pos x="121780" y="82073"/>
              </a:cxn>
              <a:cxn ang="0">
                <a:pos x="86986" y="129222"/>
              </a:cxn>
              <a:cxn ang="0">
                <a:pos x="83506" y="132715"/>
              </a:cxn>
              <a:cxn ang="0">
                <a:pos x="83506" y="139700"/>
              </a:cxn>
              <a:cxn ang="0">
                <a:pos x="80027" y="139700"/>
              </a:cxn>
              <a:cxn ang="0">
                <a:pos x="76547" y="139700"/>
              </a:cxn>
              <a:cxn ang="0">
                <a:pos x="66109" y="139700"/>
              </a:cxn>
              <a:cxn ang="0">
                <a:pos x="62630" y="139700"/>
              </a:cxn>
              <a:cxn ang="0">
                <a:pos x="53931" y="139700"/>
              </a:cxn>
              <a:cxn ang="0">
                <a:pos x="50452" y="139700"/>
              </a:cxn>
              <a:cxn ang="0">
                <a:pos x="46972" y="139700"/>
              </a:cxn>
              <a:cxn ang="0">
                <a:pos x="46972" y="139700"/>
              </a:cxn>
              <a:cxn ang="0">
                <a:pos x="46972" y="132715"/>
              </a:cxn>
              <a:cxn ang="0">
                <a:pos x="36534" y="122237"/>
              </a:cxn>
              <a:cxn ang="0">
                <a:pos x="0" y="57626"/>
              </a:cxn>
              <a:cxn ang="0">
                <a:pos x="19136" y="15716"/>
              </a:cxn>
              <a:cxn ang="0">
                <a:pos x="64369" y="0"/>
              </a:cxn>
              <a:cxn ang="0">
                <a:pos x="78287" y="150177"/>
              </a:cxn>
              <a:cxn ang="0">
                <a:pos x="74808" y="174625"/>
              </a:cxn>
              <a:cxn ang="0">
                <a:pos x="53931" y="174625"/>
              </a:cxn>
              <a:cxn ang="0">
                <a:pos x="52191" y="150177"/>
              </a:cxn>
              <a:cxn ang="0">
                <a:pos x="78287" y="150177"/>
              </a:cxn>
              <a:cxn ang="0">
                <a:pos x="64369" y="129222"/>
              </a:cxn>
              <a:cxn ang="0">
                <a:pos x="74808" y="129222"/>
              </a:cxn>
              <a:cxn ang="0">
                <a:pos x="83506" y="10477"/>
              </a:cxn>
              <a:cxn ang="0">
                <a:pos x="64369" y="6985"/>
              </a:cxn>
              <a:cxn ang="0">
                <a:pos x="62630" y="6985"/>
              </a:cxn>
              <a:cxn ang="0">
                <a:pos x="64369" y="129222"/>
              </a:cxn>
              <a:cxn ang="0">
                <a:pos x="29575" y="17462"/>
              </a:cxn>
              <a:cxn ang="0">
                <a:pos x="27835" y="101282"/>
              </a:cxn>
              <a:cxn ang="0">
                <a:pos x="43493" y="116998"/>
              </a:cxn>
              <a:cxn ang="0">
                <a:pos x="52191" y="125730"/>
              </a:cxn>
              <a:cxn ang="0">
                <a:pos x="46972" y="8731"/>
              </a:cxn>
              <a:cxn ang="0">
                <a:pos x="29575" y="17462"/>
              </a:cxn>
              <a:cxn ang="0">
                <a:pos x="104383" y="22701"/>
              </a:cxn>
              <a:cxn ang="0">
                <a:pos x="97424" y="104775"/>
              </a:cxn>
              <a:cxn ang="0">
                <a:pos x="114821" y="78581"/>
              </a:cxn>
              <a:cxn ang="0">
                <a:pos x="118301" y="68103"/>
              </a:cxn>
              <a:cxn ang="0">
                <a:pos x="120041" y="57626"/>
              </a:cxn>
              <a:cxn ang="0">
                <a:pos x="104383" y="22701"/>
              </a:cxn>
            </a:cxnLst>
            <a:rect l="0" t="0" r="0" b="0"/>
            <a:pathLst>
              <a:path w="73" h="100">
                <a:moveTo>
                  <a:pt x="37" y="0"/>
                </a:moveTo>
                <a:cubicBezTo>
                  <a:pt x="47" y="0"/>
                  <a:pt x="56" y="3"/>
                  <a:pt x="63" y="9"/>
                </a:cubicBezTo>
                <a:cubicBezTo>
                  <a:pt x="69" y="15"/>
                  <a:pt x="73" y="24"/>
                  <a:pt x="73" y="33"/>
                </a:cubicBezTo>
                <a:cubicBezTo>
                  <a:pt x="73" y="36"/>
                  <a:pt x="73" y="38"/>
                  <a:pt x="73" y="40"/>
                </a:cubicBezTo>
                <a:cubicBezTo>
                  <a:pt x="72" y="43"/>
                  <a:pt x="71" y="45"/>
                  <a:pt x="70" y="47"/>
                </a:cubicBezTo>
                <a:cubicBezTo>
                  <a:pt x="68" y="53"/>
                  <a:pt x="56" y="67"/>
                  <a:pt x="50" y="74"/>
                </a:cubicBezTo>
                <a:cubicBezTo>
                  <a:pt x="49" y="75"/>
                  <a:pt x="48" y="75"/>
                  <a:pt x="48" y="76"/>
                </a:cubicBezTo>
                <a:cubicBezTo>
                  <a:pt x="48" y="80"/>
                  <a:pt x="48" y="80"/>
                  <a:pt x="48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4"/>
                  <a:pt x="23" y="72"/>
                  <a:pt x="21" y="70"/>
                </a:cubicBezTo>
                <a:cubicBezTo>
                  <a:pt x="11" y="60"/>
                  <a:pt x="0" y="48"/>
                  <a:pt x="0" y="33"/>
                </a:cubicBezTo>
                <a:cubicBezTo>
                  <a:pt x="0" y="24"/>
                  <a:pt x="4" y="15"/>
                  <a:pt x="11" y="9"/>
                </a:cubicBezTo>
                <a:cubicBezTo>
                  <a:pt x="18" y="3"/>
                  <a:pt x="27" y="0"/>
                  <a:pt x="37" y="0"/>
                </a:cubicBezTo>
                <a:close/>
                <a:moveTo>
                  <a:pt x="45" y="86"/>
                </a:moveTo>
                <a:cubicBezTo>
                  <a:pt x="43" y="100"/>
                  <a:pt x="43" y="100"/>
                  <a:pt x="43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86"/>
                  <a:pt x="30" y="86"/>
                  <a:pt x="30" y="86"/>
                </a:cubicBezTo>
                <a:cubicBezTo>
                  <a:pt x="45" y="86"/>
                  <a:pt x="45" y="86"/>
                  <a:pt x="45" y="86"/>
                </a:cubicBezTo>
                <a:close/>
                <a:moveTo>
                  <a:pt x="37" y="74"/>
                </a:moveTo>
                <a:cubicBezTo>
                  <a:pt x="43" y="74"/>
                  <a:pt x="43" y="74"/>
                  <a:pt x="43" y="74"/>
                </a:cubicBezTo>
                <a:cubicBezTo>
                  <a:pt x="49" y="49"/>
                  <a:pt x="54" y="27"/>
                  <a:pt x="48" y="6"/>
                </a:cubicBezTo>
                <a:cubicBezTo>
                  <a:pt x="44" y="5"/>
                  <a:pt x="41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4" y="27"/>
                  <a:pt x="36" y="51"/>
                  <a:pt x="37" y="74"/>
                </a:cubicBezTo>
                <a:close/>
                <a:moveTo>
                  <a:pt x="17" y="10"/>
                </a:moveTo>
                <a:cubicBezTo>
                  <a:pt x="5" y="25"/>
                  <a:pt x="6" y="41"/>
                  <a:pt x="16" y="58"/>
                </a:cubicBezTo>
                <a:cubicBezTo>
                  <a:pt x="19" y="61"/>
                  <a:pt x="22" y="64"/>
                  <a:pt x="25" y="67"/>
                </a:cubicBezTo>
                <a:cubicBezTo>
                  <a:pt x="26" y="69"/>
                  <a:pt x="28" y="70"/>
                  <a:pt x="30" y="72"/>
                </a:cubicBezTo>
                <a:cubicBezTo>
                  <a:pt x="24" y="52"/>
                  <a:pt x="13" y="25"/>
                  <a:pt x="27" y="5"/>
                </a:cubicBezTo>
                <a:cubicBezTo>
                  <a:pt x="23" y="6"/>
                  <a:pt x="20" y="8"/>
                  <a:pt x="17" y="10"/>
                </a:cubicBezTo>
                <a:close/>
                <a:moveTo>
                  <a:pt x="60" y="13"/>
                </a:moveTo>
                <a:cubicBezTo>
                  <a:pt x="66" y="27"/>
                  <a:pt x="63" y="45"/>
                  <a:pt x="56" y="60"/>
                </a:cubicBezTo>
                <a:cubicBezTo>
                  <a:pt x="60" y="54"/>
                  <a:pt x="65" y="49"/>
                  <a:pt x="66" y="45"/>
                </a:cubicBezTo>
                <a:cubicBezTo>
                  <a:pt x="67" y="43"/>
                  <a:pt x="67" y="41"/>
                  <a:pt x="68" y="39"/>
                </a:cubicBezTo>
                <a:cubicBezTo>
                  <a:pt x="68" y="37"/>
                  <a:pt x="69" y="35"/>
                  <a:pt x="69" y="33"/>
                </a:cubicBezTo>
                <a:cubicBezTo>
                  <a:pt x="69" y="25"/>
                  <a:pt x="65" y="18"/>
                  <a:pt x="60" y="1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70"/>
          <p:cNvSpPr>
            <a:spLocks noEditPoints="1"/>
          </p:cNvSpPr>
          <p:nvPr/>
        </p:nvSpPr>
        <p:spPr>
          <a:xfrm>
            <a:off x="8041299" y="3070710"/>
            <a:ext cx="677496" cy="716580"/>
          </a:xfrm>
          <a:custGeom>
            <a:avLst/>
            <a:gdLst/>
            <a:ahLst/>
            <a:cxnLst>
              <a:cxn ang="0">
                <a:pos x="126874" y="21138"/>
              </a:cxn>
              <a:cxn ang="0">
                <a:pos x="135007" y="5691"/>
              </a:cxn>
              <a:cxn ang="0">
                <a:pos x="112235" y="14634"/>
              </a:cxn>
              <a:cxn ang="0">
                <a:pos x="5693" y="117890"/>
              </a:cxn>
              <a:cxn ang="0">
                <a:pos x="22772" y="165046"/>
              </a:cxn>
              <a:cxn ang="0">
                <a:pos x="22772" y="126833"/>
              </a:cxn>
              <a:cxn ang="0">
                <a:pos x="81330" y="84555"/>
              </a:cxn>
              <a:cxn ang="0">
                <a:pos x="86209" y="68295"/>
              </a:cxn>
              <a:cxn ang="0">
                <a:pos x="65064" y="77238"/>
              </a:cxn>
              <a:cxn ang="0">
                <a:pos x="56117" y="73986"/>
              </a:cxn>
              <a:cxn ang="0">
                <a:pos x="86209" y="61790"/>
              </a:cxn>
              <a:cxn ang="0">
                <a:pos x="98409" y="66669"/>
              </a:cxn>
              <a:cxn ang="0">
                <a:pos x="98409" y="14634"/>
              </a:cxn>
              <a:cxn ang="0">
                <a:pos x="133381" y="0"/>
              </a:cxn>
              <a:cxn ang="0">
                <a:pos x="135007" y="0"/>
              </a:cxn>
              <a:cxn ang="0">
                <a:pos x="165100" y="14634"/>
              </a:cxn>
              <a:cxn ang="0">
                <a:pos x="128501" y="139029"/>
              </a:cxn>
              <a:cxn ang="0">
                <a:pos x="117928" y="133338"/>
              </a:cxn>
              <a:cxn ang="0">
                <a:pos x="78890" y="156103"/>
              </a:cxn>
              <a:cxn ang="0">
                <a:pos x="66690" y="149598"/>
              </a:cxn>
              <a:cxn ang="0">
                <a:pos x="28465" y="173990"/>
              </a:cxn>
              <a:cxn ang="0">
                <a:pos x="2439" y="161794"/>
              </a:cxn>
              <a:cxn ang="0">
                <a:pos x="0" y="157729"/>
              </a:cxn>
              <a:cxn ang="0">
                <a:pos x="0" y="108947"/>
              </a:cxn>
              <a:cxn ang="0">
                <a:pos x="35785" y="95125"/>
              </a:cxn>
              <a:cxn ang="0">
                <a:pos x="37411" y="95125"/>
              </a:cxn>
              <a:cxn ang="0">
                <a:pos x="66690" y="108947"/>
              </a:cxn>
              <a:cxn ang="0">
                <a:pos x="74010" y="147159"/>
              </a:cxn>
              <a:cxn ang="0">
                <a:pos x="56117" y="84555"/>
              </a:cxn>
              <a:cxn ang="0">
                <a:pos x="51237" y="101629"/>
              </a:cxn>
              <a:cxn ang="0">
                <a:pos x="51237" y="75612"/>
              </a:cxn>
              <a:cxn ang="0">
                <a:pos x="104102" y="70734"/>
              </a:cxn>
              <a:cxn ang="0">
                <a:pos x="117928" y="75612"/>
              </a:cxn>
              <a:cxn ang="0">
                <a:pos x="122808" y="130085"/>
              </a:cxn>
              <a:cxn ang="0">
                <a:pos x="104102" y="22765"/>
              </a:cxn>
              <a:cxn ang="0">
                <a:pos x="104102" y="70734"/>
              </a:cxn>
              <a:cxn ang="0">
                <a:pos x="28465" y="117890"/>
              </a:cxn>
              <a:cxn ang="0">
                <a:pos x="35785" y="101629"/>
              </a:cxn>
              <a:cxn ang="0">
                <a:pos x="14639" y="110573"/>
              </a:cxn>
              <a:cxn ang="0">
                <a:pos x="128501" y="26830"/>
              </a:cxn>
              <a:cxn ang="0">
                <a:pos x="128501" y="28456"/>
              </a:cxn>
            </a:cxnLst>
            <a:rect l="0" t="0" r="0" b="0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71"/>
          <p:cNvSpPr>
            <a:spLocks noEditPoints="1"/>
          </p:cNvSpPr>
          <p:nvPr/>
        </p:nvSpPr>
        <p:spPr>
          <a:xfrm>
            <a:off x="10439844" y="3122825"/>
            <a:ext cx="442978" cy="612350"/>
          </a:xfrm>
          <a:custGeom>
            <a:avLst/>
            <a:gdLst/>
            <a:ahLst/>
            <a:cxnLst>
              <a:cxn ang="0">
                <a:pos x="107950" y="13999"/>
              </a:cxn>
              <a:cxn ang="0">
                <a:pos x="0" y="150495"/>
              </a:cxn>
              <a:cxn ang="0">
                <a:pos x="13929" y="24499"/>
              </a:cxn>
              <a:cxn ang="0">
                <a:pos x="94020" y="50748"/>
              </a:cxn>
              <a:cxn ang="0">
                <a:pos x="13929" y="24499"/>
              </a:cxn>
              <a:cxn ang="0">
                <a:pos x="13929" y="71747"/>
              </a:cxn>
              <a:cxn ang="0">
                <a:pos x="31340" y="71747"/>
              </a:cxn>
              <a:cxn ang="0">
                <a:pos x="87056" y="110246"/>
              </a:cxn>
              <a:cxn ang="0">
                <a:pos x="87056" y="127745"/>
              </a:cxn>
              <a:cxn ang="0">
                <a:pos x="87056" y="110246"/>
              </a:cxn>
              <a:cxn ang="0">
                <a:pos x="55716" y="118996"/>
              </a:cxn>
              <a:cxn ang="0">
                <a:pos x="73127" y="118996"/>
              </a:cxn>
              <a:cxn ang="0">
                <a:pos x="43528" y="110246"/>
              </a:cxn>
              <a:cxn ang="0">
                <a:pos x="43528" y="127745"/>
              </a:cxn>
              <a:cxn ang="0">
                <a:pos x="43528" y="110246"/>
              </a:cxn>
              <a:cxn ang="0">
                <a:pos x="13929" y="118996"/>
              </a:cxn>
              <a:cxn ang="0">
                <a:pos x="31340" y="118996"/>
              </a:cxn>
              <a:cxn ang="0">
                <a:pos x="87056" y="87497"/>
              </a:cxn>
              <a:cxn ang="0">
                <a:pos x="87056" y="104996"/>
              </a:cxn>
              <a:cxn ang="0">
                <a:pos x="87056" y="87497"/>
              </a:cxn>
              <a:cxn ang="0">
                <a:pos x="55716" y="96246"/>
              </a:cxn>
              <a:cxn ang="0">
                <a:pos x="73127" y="96246"/>
              </a:cxn>
              <a:cxn ang="0">
                <a:pos x="43528" y="87497"/>
              </a:cxn>
              <a:cxn ang="0">
                <a:pos x="43528" y="104996"/>
              </a:cxn>
              <a:cxn ang="0">
                <a:pos x="43528" y="87497"/>
              </a:cxn>
              <a:cxn ang="0">
                <a:pos x="13929" y="96246"/>
              </a:cxn>
              <a:cxn ang="0">
                <a:pos x="31340" y="96246"/>
              </a:cxn>
              <a:cxn ang="0">
                <a:pos x="87056" y="62997"/>
              </a:cxn>
              <a:cxn ang="0">
                <a:pos x="87056" y="80497"/>
              </a:cxn>
              <a:cxn ang="0">
                <a:pos x="87056" y="62997"/>
              </a:cxn>
              <a:cxn ang="0">
                <a:pos x="55716" y="71747"/>
              </a:cxn>
              <a:cxn ang="0">
                <a:pos x="73127" y="71747"/>
              </a:cxn>
              <a:cxn ang="0">
                <a:pos x="43528" y="62997"/>
              </a:cxn>
              <a:cxn ang="0">
                <a:pos x="43528" y="80497"/>
              </a:cxn>
              <a:cxn ang="0">
                <a:pos x="43528" y="62997"/>
              </a:cxn>
            </a:cxnLst>
            <a:rect l="0" t="0" r="0" b="0"/>
            <a:pathLst>
              <a:path w="62" h="86">
                <a:moveTo>
                  <a:pt x="0" y="8"/>
                </a:moveTo>
                <a:cubicBezTo>
                  <a:pt x="21" y="0"/>
                  <a:pt x="42" y="0"/>
                  <a:pt x="62" y="8"/>
                </a:cubicBezTo>
                <a:cubicBezTo>
                  <a:pt x="62" y="34"/>
                  <a:pt x="62" y="60"/>
                  <a:pt x="62" y="86"/>
                </a:cubicBezTo>
                <a:cubicBezTo>
                  <a:pt x="41" y="86"/>
                  <a:pt x="21" y="86"/>
                  <a:pt x="0" y="86"/>
                </a:cubicBezTo>
                <a:cubicBezTo>
                  <a:pt x="0" y="60"/>
                  <a:pt x="0" y="34"/>
                  <a:pt x="0" y="8"/>
                </a:cubicBezTo>
                <a:close/>
                <a:moveTo>
                  <a:pt x="8" y="14"/>
                </a:moveTo>
                <a:cubicBezTo>
                  <a:pt x="8" y="29"/>
                  <a:pt x="8" y="29"/>
                  <a:pt x="8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14"/>
                  <a:pt x="54" y="14"/>
                  <a:pt x="54" y="14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13" y="36"/>
                </a:moveTo>
                <a:cubicBezTo>
                  <a:pt x="10" y="36"/>
                  <a:pt x="8" y="38"/>
                  <a:pt x="8" y="41"/>
                </a:cubicBezTo>
                <a:cubicBezTo>
                  <a:pt x="8" y="44"/>
                  <a:pt x="10" y="46"/>
                  <a:pt x="13" y="46"/>
                </a:cubicBezTo>
                <a:cubicBezTo>
                  <a:pt x="16" y="46"/>
                  <a:pt x="18" y="44"/>
                  <a:pt x="18" y="41"/>
                </a:cubicBezTo>
                <a:cubicBezTo>
                  <a:pt x="18" y="38"/>
                  <a:pt x="16" y="36"/>
                  <a:pt x="13" y="36"/>
                </a:cubicBezTo>
                <a:close/>
                <a:moveTo>
                  <a:pt x="50" y="63"/>
                </a:moveTo>
                <a:cubicBezTo>
                  <a:pt x="47" y="63"/>
                  <a:pt x="45" y="66"/>
                  <a:pt x="45" y="68"/>
                </a:cubicBezTo>
                <a:cubicBezTo>
                  <a:pt x="45" y="71"/>
                  <a:pt x="47" y="73"/>
                  <a:pt x="50" y="73"/>
                </a:cubicBezTo>
                <a:cubicBezTo>
                  <a:pt x="52" y="73"/>
                  <a:pt x="54" y="71"/>
                  <a:pt x="54" y="68"/>
                </a:cubicBezTo>
                <a:cubicBezTo>
                  <a:pt x="54" y="66"/>
                  <a:pt x="52" y="63"/>
                  <a:pt x="50" y="63"/>
                </a:cubicBezTo>
                <a:close/>
                <a:moveTo>
                  <a:pt x="37" y="63"/>
                </a:moveTo>
                <a:cubicBezTo>
                  <a:pt x="34" y="63"/>
                  <a:pt x="32" y="66"/>
                  <a:pt x="32" y="68"/>
                </a:cubicBezTo>
                <a:cubicBezTo>
                  <a:pt x="32" y="71"/>
                  <a:pt x="34" y="73"/>
                  <a:pt x="37" y="73"/>
                </a:cubicBezTo>
                <a:cubicBezTo>
                  <a:pt x="40" y="73"/>
                  <a:pt x="42" y="71"/>
                  <a:pt x="42" y="68"/>
                </a:cubicBezTo>
                <a:cubicBezTo>
                  <a:pt x="42" y="66"/>
                  <a:pt x="40" y="63"/>
                  <a:pt x="37" y="63"/>
                </a:cubicBezTo>
                <a:close/>
                <a:moveTo>
                  <a:pt x="25" y="63"/>
                </a:moveTo>
                <a:cubicBezTo>
                  <a:pt x="22" y="63"/>
                  <a:pt x="20" y="66"/>
                  <a:pt x="20" y="68"/>
                </a:cubicBezTo>
                <a:cubicBezTo>
                  <a:pt x="20" y="71"/>
                  <a:pt x="22" y="73"/>
                  <a:pt x="25" y="73"/>
                </a:cubicBezTo>
                <a:cubicBezTo>
                  <a:pt x="28" y="73"/>
                  <a:pt x="30" y="71"/>
                  <a:pt x="30" y="68"/>
                </a:cubicBezTo>
                <a:cubicBezTo>
                  <a:pt x="30" y="66"/>
                  <a:pt x="28" y="63"/>
                  <a:pt x="25" y="63"/>
                </a:cubicBezTo>
                <a:close/>
                <a:moveTo>
                  <a:pt x="13" y="63"/>
                </a:moveTo>
                <a:cubicBezTo>
                  <a:pt x="10" y="63"/>
                  <a:pt x="8" y="66"/>
                  <a:pt x="8" y="68"/>
                </a:cubicBezTo>
                <a:cubicBezTo>
                  <a:pt x="8" y="71"/>
                  <a:pt x="10" y="73"/>
                  <a:pt x="13" y="73"/>
                </a:cubicBezTo>
                <a:cubicBezTo>
                  <a:pt x="16" y="73"/>
                  <a:pt x="18" y="71"/>
                  <a:pt x="18" y="68"/>
                </a:cubicBezTo>
                <a:cubicBezTo>
                  <a:pt x="18" y="66"/>
                  <a:pt x="16" y="63"/>
                  <a:pt x="13" y="63"/>
                </a:cubicBezTo>
                <a:close/>
                <a:moveTo>
                  <a:pt x="50" y="50"/>
                </a:moveTo>
                <a:cubicBezTo>
                  <a:pt x="47" y="50"/>
                  <a:pt x="45" y="52"/>
                  <a:pt x="45" y="55"/>
                </a:cubicBezTo>
                <a:cubicBezTo>
                  <a:pt x="45" y="57"/>
                  <a:pt x="47" y="60"/>
                  <a:pt x="50" y="60"/>
                </a:cubicBezTo>
                <a:cubicBezTo>
                  <a:pt x="52" y="60"/>
                  <a:pt x="54" y="57"/>
                  <a:pt x="54" y="55"/>
                </a:cubicBezTo>
                <a:cubicBezTo>
                  <a:pt x="54" y="52"/>
                  <a:pt x="52" y="50"/>
                  <a:pt x="50" y="50"/>
                </a:cubicBezTo>
                <a:close/>
                <a:moveTo>
                  <a:pt x="37" y="50"/>
                </a:moveTo>
                <a:cubicBezTo>
                  <a:pt x="34" y="50"/>
                  <a:pt x="32" y="52"/>
                  <a:pt x="32" y="55"/>
                </a:cubicBezTo>
                <a:cubicBezTo>
                  <a:pt x="32" y="57"/>
                  <a:pt x="34" y="60"/>
                  <a:pt x="37" y="60"/>
                </a:cubicBezTo>
                <a:cubicBezTo>
                  <a:pt x="40" y="60"/>
                  <a:pt x="42" y="57"/>
                  <a:pt x="42" y="55"/>
                </a:cubicBezTo>
                <a:cubicBezTo>
                  <a:pt x="42" y="52"/>
                  <a:pt x="40" y="50"/>
                  <a:pt x="37" y="50"/>
                </a:cubicBezTo>
                <a:close/>
                <a:moveTo>
                  <a:pt x="25" y="50"/>
                </a:moveTo>
                <a:cubicBezTo>
                  <a:pt x="22" y="50"/>
                  <a:pt x="20" y="52"/>
                  <a:pt x="20" y="55"/>
                </a:cubicBezTo>
                <a:cubicBezTo>
                  <a:pt x="20" y="57"/>
                  <a:pt x="22" y="60"/>
                  <a:pt x="25" y="60"/>
                </a:cubicBezTo>
                <a:cubicBezTo>
                  <a:pt x="28" y="60"/>
                  <a:pt x="30" y="57"/>
                  <a:pt x="30" y="55"/>
                </a:cubicBezTo>
                <a:cubicBezTo>
                  <a:pt x="30" y="52"/>
                  <a:pt x="28" y="50"/>
                  <a:pt x="25" y="50"/>
                </a:cubicBezTo>
                <a:close/>
                <a:moveTo>
                  <a:pt x="13" y="50"/>
                </a:moveTo>
                <a:cubicBezTo>
                  <a:pt x="10" y="50"/>
                  <a:pt x="8" y="52"/>
                  <a:pt x="8" y="55"/>
                </a:cubicBezTo>
                <a:cubicBezTo>
                  <a:pt x="8" y="57"/>
                  <a:pt x="10" y="60"/>
                  <a:pt x="13" y="60"/>
                </a:cubicBezTo>
                <a:cubicBezTo>
                  <a:pt x="16" y="60"/>
                  <a:pt x="18" y="57"/>
                  <a:pt x="18" y="55"/>
                </a:cubicBezTo>
                <a:cubicBezTo>
                  <a:pt x="18" y="52"/>
                  <a:pt x="16" y="50"/>
                  <a:pt x="13" y="50"/>
                </a:cubicBezTo>
                <a:close/>
                <a:moveTo>
                  <a:pt x="50" y="36"/>
                </a:moveTo>
                <a:cubicBezTo>
                  <a:pt x="47" y="36"/>
                  <a:pt x="45" y="38"/>
                  <a:pt x="45" y="41"/>
                </a:cubicBezTo>
                <a:cubicBezTo>
                  <a:pt x="45" y="44"/>
                  <a:pt x="47" y="46"/>
                  <a:pt x="50" y="46"/>
                </a:cubicBezTo>
                <a:cubicBezTo>
                  <a:pt x="52" y="46"/>
                  <a:pt x="54" y="44"/>
                  <a:pt x="54" y="41"/>
                </a:cubicBezTo>
                <a:cubicBezTo>
                  <a:pt x="54" y="38"/>
                  <a:pt x="52" y="36"/>
                  <a:pt x="50" y="36"/>
                </a:cubicBezTo>
                <a:close/>
                <a:moveTo>
                  <a:pt x="37" y="36"/>
                </a:moveTo>
                <a:cubicBezTo>
                  <a:pt x="34" y="36"/>
                  <a:pt x="32" y="38"/>
                  <a:pt x="32" y="41"/>
                </a:cubicBezTo>
                <a:cubicBezTo>
                  <a:pt x="32" y="44"/>
                  <a:pt x="34" y="46"/>
                  <a:pt x="37" y="46"/>
                </a:cubicBezTo>
                <a:cubicBezTo>
                  <a:pt x="40" y="46"/>
                  <a:pt x="42" y="44"/>
                  <a:pt x="42" y="41"/>
                </a:cubicBezTo>
                <a:cubicBezTo>
                  <a:pt x="42" y="38"/>
                  <a:pt x="40" y="36"/>
                  <a:pt x="37" y="36"/>
                </a:cubicBezTo>
                <a:close/>
                <a:moveTo>
                  <a:pt x="25" y="36"/>
                </a:moveTo>
                <a:cubicBezTo>
                  <a:pt x="22" y="36"/>
                  <a:pt x="20" y="38"/>
                  <a:pt x="20" y="41"/>
                </a:cubicBezTo>
                <a:cubicBezTo>
                  <a:pt x="20" y="44"/>
                  <a:pt x="22" y="46"/>
                  <a:pt x="25" y="46"/>
                </a:cubicBezTo>
                <a:cubicBezTo>
                  <a:pt x="28" y="46"/>
                  <a:pt x="30" y="44"/>
                  <a:pt x="30" y="41"/>
                </a:cubicBezTo>
                <a:cubicBezTo>
                  <a:pt x="30" y="38"/>
                  <a:pt x="28" y="36"/>
                  <a:pt x="25" y="3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74"/>
          <p:cNvSpPr>
            <a:spLocks noEditPoints="1"/>
          </p:cNvSpPr>
          <p:nvPr/>
        </p:nvSpPr>
        <p:spPr>
          <a:xfrm>
            <a:off x="5763768" y="3113055"/>
            <a:ext cx="664464" cy="631892"/>
          </a:xfrm>
          <a:custGeom>
            <a:avLst/>
            <a:gdLst/>
            <a:ahLst/>
            <a:cxnLst>
              <a:cxn ang="0">
                <a:pos x="155568" y="0"/>
              </a:cxn>
              <a:cxn ang="0">
                <a:pos x="162560" y="8767"/>
              </a:cxn>
              <a:cxn ang="0">
                <a:pos x="162560" y="129756"/>
              </a:cxn>
              <a:cxn ang="0">
                <a:pos x="141584" y="129756"/>
              </a:cxn>
              <a:cxn ang="0">
                <a:pos x="143332" y="113975"/>
              </a:cxn>
              <a:cxn ang="0">
                <a:pos x="146828" y="17534"/>
              </a:cxn>
              <a:cxn ang="0">
                <a:pos x="17479" y="113975"/>
              </a:cxn>
              <a:cxn ang="0">
                <a:pos x="83901" y="126249"/>
              </a:cxn>
              <a:cxn ang="0">
                <a:pos x="8739" y="129756"/>
              </a:cxn>
              <a:cxn ang="0">
                <a:pos x="0" y="120989"/>
              </a:cxn>
              <a:cxn ang="0">
                <a:pos x="0" y="0"/>
              </a:cxn>
              <a:cxn ang="0">
                <a:pos x="111869" y="89426"/>
              </a:cxn>
              <a:cxn ang="0">
                <a:pos x="96137" y="124496"/>
              </a:cxn>
              <a:cxn ang="0">
                <a:pos x="99633" y="143784"/>
              </a:cxn>
              <a:cxn ang="0">
                <a:pos x="111869" y="136770"/>
              </a:cxn>
              <a:cxn ang="0">
                <a:pos x="125852" y="147291"/>
              </a:cxn>
              <a:cxn ang="0">
                <a:pos x="129348" y="124496"/>
              </a:cxn>
              <a:cxn ang="0">
                <a:pos x="111869" y="89426"/>
              </a:cxn>
              <a:cxn ang="0">
                <a:pos x="111869" y="120989"/>
              </a:cxn>
              <a:cxn ang="0">
                <a:pos x="111869" y="126249"/>
              </a:cxn>
              <a:cxn ang="0">
                <a:pos x="108373" y="96440"/>
              </a:cxn>
              <a:cxn ang="0">
                <a:pos x="124104" y="112221"/>
              </a:cxn>
              <a:cxn ang="0">
                <a:pos x="108373" y="96440"/>
              </a:cxn>
              <a:cxn ang="0">
                <a:pos x="31463" y="80659"/>
              </a:cxn>
              <a:cxn ang="0">
                <a:pos x="134592" y="71892"/>
              </a:cxn>
              <a:cxn ang="0">
                <a:pos x="82153" y="50850"/>
              </a:cxn>
              <a:cxn ang="0">
                <a:pos x="134592" y="59617"/>
              </a:cxn>
              <a:cxn ang="0">
                <a:pos x="82153" y="50850"/>
              </a:cxn>
              <a:cxn ang="0">
                <a:pos x="82153" y="38576"/>
              </a:cxn>
              <a:cxn ang="0">
                <a:pos x="134592" y="29808"/>
              </a:cxn>
              <a:cxn ang="0">
                <a:pos x="31463" y="29808"/>
              </a:cxn>
              <a:cxn ang="0">
                <a:pos x="69918" y="61371"/>
              </a:cxn>
              <a:cxn ang="0">
                <a:pos x="31463" y="29808"/>
              </a:cxn>
            </a:cxnLst>
            <a:rect l="0" t="0" r="0" b="0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8640" y="2468880"/>
            <a:ext cx="1975104" cy="28620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8640" y="2267712"/>
            <a:ext cx="1975104" cy="402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宝贵的标题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40"/>
          <p:cNvSpPr txBox="1"/>
          <p:nvPr/>
        </p:nvSpPr>
        <p:spPr>
          <a:xfrm>
            <a:off x="548640" y="4131516"/>
            <a:ext cx="197510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6" name="矩形 15"/>
          <p:cNvSpPr/>
          <p:nvPr/>
        </p:nvSpPr>
        <p:spPr>
          <a:xfrm>
            <a:off x="2829925" y="2468880"/>
            <a:ext cx="1975104" cy="28620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829925" y="2267712"/>
            <a:ext cx="1975104" cy="402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宝贵的标题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40"/>
          <p:cNvSpPr txBox="1"/>
          <p:nvPr/>
        </p:nvSpPr>
        <p:spPr>
          <a:xfrm>
            <a:off x="2829925" y="4131516"/>
            <a:ext cx="197510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9" name="矩形 18"/>
          <p:cNvSpPr/>
          <p:nvPr/>
        </p:nvSpPr>
        <p:spPr>
          <a:xfrm>
            <a:off x="5111210" y="2468880"/>
            <a:ext cx="1975104" cy="28620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111210" y="2267712"/>
            <a:ext cx="1975104" cy="402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宝贵的标题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40"/>
          <p:cNvSpPr txBox="1"/>
          <p:nvPr/>
        </p:nvSpPr>
        <p:spPr>
          <a:xfrm>
            <a:off x="5111210" y="4131516"/>
            <a:ext cx="197510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2" name="矩形 21"/>
          <p:cNvSpPr/>
          <p:nvPr/>
        </p:nvSpPr>
        <p:spPr>
          <a:xfrm>
            <a:off x="7392495" y="2468880"/>
            <a:ext cx="1975104" cy="28620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392495" y="2267712"/>
            <a:ext cx="1975104" cy="402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宝贵的标题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40"/>
          <p:cNvSpPr txBox="1"/>
          <p:nvPr/>
        </p:nvSpPr>
        <p:spPr>
          <a:xfrm>
            <a:off x="7392495" y="4131516"/>
            <a:ext cx="197510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5" name="矩形 24"/>
          <p:cNvSpPr/>
          <p:nvPr/>
        </p:nvSpPr>
        <p:spPr>
          <a:xfrm>
            <a:off x="9673781" y="2468880"/>
            <a:ext cx="1975104" cy="28620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673781" y="2267712"/>
            <a:ext cx="1975104" cy="402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宝贵的标题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9673781" y="4131516"/>
            <a:ext cx="197510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1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5800" y="1892300"/>
            <a:ext cx="5740400" cy="307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99415" y="2386222"/>
            <a:ext cx="3393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57"/>
          <p:cNvSpPr>
            <a:spLocks noChangeArrowheads="1"/>
          </p:cNvSpPr>
          <p:nvPr/>
        </p:nvSpPr>
        <p:spPr bwMode="auto">
          <a:xfrm>
            <a:off x="3512697" y="3238465"/>
            <a:ext cx="5166606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为什么乐配视觉如此受欢迎，因为我们拒绝浮夸设计，讲究实战实用，每一套模板都是经过精心逻辑搭配，还有超值图标大礼包在尾页，感谢您的预览和选购。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4785" y="2076432"/>
            <a:ext cx="1280572" cy="1275324"/>
            <a:chOff x="1588446" y="2263735"/>
            <a:chExt cx="1743710" cy="1736564"/>
          </a:xfrm>
        </p:grpSpPr>
        <p:sp>
          <p:nvSpPr>
            <p:cNvPr id="10" name="椭圆 9"/>
            <p:cNvSpPr/>
            <p:nvPr/>
          </p:nvSpPr>
          <p:spPr>
            <a:xfrm>
              <a:off x="1588446" y="2263735"/>
              <a:ext cx="1743710" cy="1736564"/>
            </a:xfrm>
            <a:prstGeom prst="ellipse">
              <a:avLst/>
            </a:prstGeom>
            <a:solidFill>
              <a:srgbClr val="B2B2B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752276" y="2424786"/>
              <a:ext cx="1416050" cy="1414462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79276" y="2553374"/>
              <a:ext cx="1162050" cy="115728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2" charset="0"/>
                  <a:ea typeface="宋体" panose="02010600030101010101" pitchFamily="2" charset="-122"/>
                  <a:cs typeface="+mn-cs"/>
                </a:rPr>
                <a:t>15%</a:t>
              </a:r>
            </a:p>
          </p:txBody>
        </p:sp>
        <p:sp>
          <p:nvSpPr>
            <p:cNvPr id="13" name="空心弧 12"/>
            <p:cNvSpPr/>
            <p:nvPr/>
          </p:nvSpPr>
          <p:spPr>
            <a:xfrm rot="9000000">
              <a:off x="1698301" y="2370017"/>
              <a:ext cx="1524000" cy="1524000"/>
            </a:xfrm>
            <a:prstGeom prst="blockArc">
              <a:avLst>
                <a:gd name="adj1" fmla="val 10800000"/>
                <a:gd name="adj2" fmla="val 14261531"/>
                <a:gd name="adj3" fmla="val 8185"/>
              </a:avLst>
            </a:prstGeom>
            <a:solidFill>
              <a:srgbClr val="B26B5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57"/>
          <p:cNvSpPr>
            <a:spLocks noChangeArrowheads="1"/>
          </p:cNvSpPr>
          <p:nvPr/>
        </p:nvSpPr>
        <p:spPr bwMode="auto">
          <a:xfrm>
            <a:off x="1955290" y="2076432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1955290" y="2428426"/>
            <a:ext cx="34945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49236" y="2076432"/>
            <a:ext cx="1280572" cy="1275324"/>
            <a:chOff x="1588446" y="2263735"/>
            <a:chExt cx="1743710" cy="1736564"/>
          </a:xfrm>
        </p:grpSpPr>
        <p:sp>
          <p:nvSpPr>
            <p:cNvPr id="17" name="椭圆 16"/>
            <p:cNvSpPr/>
            <p:nvPr/>
          </p:nvSpPr>
          <p:spPr>
            <a:xfrm>
              <a:off x="1588446" y="2263735"/>
              <a:ext cx="1743710" cy="1736564"/>
            </a:xfrm>
            <a:prstGeom prst="ellipse">
              <a:avLst/>
            </a:prstGeom>
            <a:solidFill>
              <a:srgbClr val="B2B2B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752276" y="2424786"/>
              <a:ext cx="1416050" cy="1414462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79276" y="2553374"/>
              <a:ext cx="1162050" cy="115728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2" charset="0"/>
                  <a:ea typeface="宋体" panose="02010600030101010101" pitchFamily="2" charset="-122"/>
                </a:rPr>
                <a:t>2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2" charset="0"/>
                  <a:ea typeface="宋体" panose="02010600030101010101" pitchFamily="2" charset="-122"/>
                  <a:cs typeface="+mn-cs"/>
                </a:rPr>
                <a:t>5%</a:t>
              </a:r>
            </a:p>
          </p:txBody>
        </p:sp>
        <p:sp>
          <p:nvSpPr>
            <p:cNvPr id="20" name="空心弧 19"/>
            <p:cNvSpPr/>
            <p:nvPr/>
          </p:nvSpPr>
          <p:spPr>
            <a:xfrm rot="9000000">
              <a:off x="1698301" y="2370017"/>
              <a:ext cx="1524000" cy="1524000"/>
            </a:xfrm>
            <a:prstGeom prst="blockArc">
              <a:avLst>
                <a:gd name="adj1" fmla="val 6423898"/>
                <a:gd name="adj2" fmla="val 14261531"/>
                <a:gd name="adj3" fmla="val 8185"/>
              </a:avLst>
            </a:prstGeom>
            <a:solidFill>
              <a:srgbClr val="B26B5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矩形 57"/>
          <p:cNvSpPr>
            <a:spLocks noChangeArrowheads="1"/>
          </p:cNvSpPr>
          <p:nvPr/>
        </p:nvSpPr>
        <p:spPr bwMode="auto">
          <a:xfrm>
            <a:off x="7923076" y="2076432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7923076" y="2428426"/>
            <a:ext cx="34945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4785" y="4091413"/>
            <a:ext cx="1280572" cy="1275324"/>
            <a:chOff x="1588446" y="2263735"/>
            <a:chExt cx="1743710" cy="1736564"/>
          </a:xfrm>
        </p:grpSpPr>
        <p:sp>
          <p:nvSpPr>
            <p:cNvPr id="24" name="椭圆 23"/>
            <p:cNvSpPr/>
            <p:nvPr/>
          </p:nvSpPr>
          <p:spPr>
            <a:xfrm>
              <a:off x="1588446" y="2263735"/>
              <a:ext cx="1743710" cy="1736564"/>
            </a:xfrm>
            <a:prstGeom prst="ellipse">
              <a:avLst/>
            </a:prstGeom>
            <a:solidFill>
              <a:srgbClr val="B2B2B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52276" y="2424786"/>
              <a:ext cx="1416050" cy="1414462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879276" y="2553374"/>
              <a:ext cx="1162050" cy="115728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2" charset="0"/>
                  <a:ea typeface="宋体" panose="02010600030101010101" pitchFamily="2" charset="-122"/>
                  <a:cs typeface="+mn-cs"/>
                </a:rPr>
                <a:t>55%</a:t>
              </a:r>
            </a:p>
          </p:txBody>
        </p:sp>
        <p:sp>
          <p:nvSpPr>
            <p:cNvPr id="27" name="空心弧 26"/>
            <p:cNvSpPr/>
            <p:nvPr/>
          </p:nvSpPr>
          <p:spPr>
            <a:xfrm rot="9000000">
              <a:off x="1698301" y="2370017"/>
              <a:ext cx="1524000" cy="1524000"/>
            </a:xfrm>
            <a:prstGeom prst="blockArc">
              <a:avLst>
                <a:gd name="adj1" fmla="val 1754801"/>
                <a:gd name="adj2" fmla="val 14261531"/>
                <a:gd name="adj3" fmla="val 8185"/>
              </a:avLst>
            </a:prstGeom>
            <a:solidFill>
              <a:srgbClr val="B26B5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49236" y="4091413"/>
            <a:ext cx="1280572" cy="1275324"/>
            <a:chOff x="1588446" y="2263735"/>
            <a:chExt cx="1743710" cy="1736564"/>
          </a:xfrm>
        </p:grpSpPr>
        <p:sp>
          <p:nvSpPr>
            <p:cNvPr id="29" name="椭圆 28"/>
            <p:cNvSpPr/>
            <p:nvPr/>
          </p:nvSpPr>
          <p:spPr>
            <a:xfrm>
              <a:off x="1588446" y="2263735"/>
              <a:ext cx="1743710" cy="1736564"/>
            </a:xfrm>
            <a:prstGeom prst="ellipse">
              <a:avLst/>
            </a:prstGeom>
            <a:solidFill>
              <a:srgbClr val="B2B2B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752276" y="2424786"/>
              <a:ext cx="1416050" cy="1414462"/>
            </a:xfrm>
            <a:prstGeom prst="ellipse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79276" y="2553374"/>
              <a:ext cx="1162050" cy="115728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2" charset="0"/>
                  <a:ea typeface="宋体" panose="02010600030101010101" pitchFamily="2" charset="-122"/>
                  <a:cs typeface="+mn-cs"/>
                </a:rPr>
                <a:t>75%</a:t>
              </a:r>
            </a:p>
          </p:txBody>
        </p:sp>
        <p:sp>
          <p:nvSpPr>
            <p:cNvPr id="32" name="空心弧 31"/>
            <p:cNvSpPr/>
            <p:nvPr/>
          </p:nvSpPr>
          <p:spPr>
            <a:xfrm rot="9000000">
              <a:off x="1698301" y="2370017"/>
              <a:ext cx="1524000" cy="1524000"/>
            </a:xfrm>
            <a:prstGeom prst="blockArc">
              <a:avLst>
                <a:gd name="adj1" fmla="val 20226625"/>
                <a:gd name="adj2" fmla="val 14261531"/>
                <a:gd name="adj3" fmla="val 8185"/>
              </a:avLst>
            </a:prstGeom>
            <a:solidFill>
              <a:srgbClr val="B26B58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" name="矩形 57"/>
          <p:cNvSpPr>
            <a:spLocks noChangeArrowheads="1"/>
          </p:cNvSpPr>
          <p:nvPr/>
        </p:nvSpPr>
        <p:spPr bwMode="auto">
          <a:xfrm>
            <a:off x="1955290" y="4091413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文本框 2"/>
          <p:cNvSpPr txBox="1"/>
          <p:nvPr/>
        </p:nvSpPr>
        <p:spPr>
          <a:xfrm>
            <a:off x="1955290" y="4443407"/>
            <a:ext cx="34945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5" name="矩形 57"/>
          <p:cNvSpPr>
            <a:spLocks noChangeArrowheads="1"/>
          </p:cNvSpPr>
          <p:nvPr/>
        </p:nvSpPr>
        <p:spPr bwMode="auto">
          <a:xfrm>
            <a:off x="7923076" y="4091413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文本框 2"/>
          <p:cNvSpPr txBox="1"/>
          <p:nvPr/>
        </p:nvSpPr>
        <p:spPr>
          <a:xfrm>
            <a:off x="7923076" y="4443407"/>
            <a:ext cx="34945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49599" y="4759512"/>
            <a:ext cx="218605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40"/>
          <p:cNvSpPr txBox="1"/>
          <p:nvPr/>
        </p:nvSpPr>
        <p:spPr>
          <a:xfrm>
            <a:off x="564785" y="4846483"/>
            <a:ext cx="532009" cy="275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40"/>
          <p:cNvSpPr txBox="1"/>
          <p:nvPr/>
        </p:nvSpPr>
        <p:spPr>
          <a:xfrm>
            <a:off x="970702" y="4846483"/>
            <a:ext cx="532009" cy="275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40"/>
          <p:cNvSpPr txBox="1"/>
          <p:nvPr/>
        </p:nvSpPr>
        <p:spPr>
          <a:xfrm>
            <a:off x="1376619" y="4846483"/>
            <a:ext cx="532009" cy="275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1782536" y="4846483"/>
            <a:ext cx="532009" cy="275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4936" y="2495640"/>
            <a:ext cx="251710" cy="2263872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0853" y="3001154"/>
            <a:ext cx="251710" cy="17583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16770" y="3351411"/>
            <a:ext cx="251710" cy="1408101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2687" y="2724804"/>
            <a:ext cx="251710" cy="203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28605" y="3743443"/>
            <a:ext cx="251710" cy="1016069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40"/>
          <p:cNvSpPr txBox="1"/>
          <p:nvPr/>
        </p:nvSpPr>
        <p:spPr>
          <a:xfrm>
            <a:off x="2188454" y="4846483"/>
            <a:ext cx="532009" cy="2755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3115" y="2206036"/>
            <a:ext cx="335348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</a:t>
            </a: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032" y="2206036"/>
            <a:ext cx="335348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</a:t>
            </a: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74949" y="2206036"/>
            <a:ext cx="335348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</a:t>
            </a: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80866" y="2206036"/>
            <a:ext cx="335348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</a:t>
            </a: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86783" y="2206036"/>
            <a:ext cx="335348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23</a:t>
            </a: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3793505" y="2312068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3451285" y="2681400"/>
            <a:ext cx="330953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98358" y="2337562"/>
            <a:ext cx="906667" cy="387743"/>
            <a:chOff x="4373214" y="3995022"/>
            <a:chExt cx="906667" cy="387743"/>
          </a:xfrm>
        </p:grpSpPr>
        <p:grpSp>
          <p:nvGrpSpPr>
            <p:cNvPr id="27" name="Group 41"/>
            <p:cNvGrpSpPr/>
            <p:nvPr/>
          </p:nvGrpSpPr>
          <p:grpSpPr>
            <a:xfrm>
              <a:off x="4373214" y="3999549"/>
              <a:ext cx="150666" cy="383216"/>
              <a:chOff x="7364799" y="3816899"/>
              <a:chExt cx="150666" cy="383216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28" name="Group 42"/>
            <p:cNvGrpSpPr/>
            <p:nvPr/>
          </p:nvGrpSpPr>
          <p:grpSpPr>
            <a:xfrm>
              <a:off x="4562215" y="3999549"/>
              <a:ext cx="150666" cy="383216"/>
              <a:chOff x="7364799" y="3816899"/>
              <a:chExt cx="150666" cy="383216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29" name="Group 43"/>
            <p:cNvGrpSpPr/>
            <p:nvPr/>
          </p:nvGrpSpPr>
          <p:grpSpPr>
            <a:xfrm>
              <a:off x="4751216" y="3999549"/>
              <a:ext cx="150666" cy="383216"/>
              <a:chOff x="7364799" y="3816899"/>
              <a:chExt cx="150666" cy="383216"/>
            </a:xfrm>
            <a:solidFill>
              <a:schemeClr val="bg1">
                <a:lumMod val="85000"/>
              </a:schemeClr>
            </a:solidFill>
          </p:grpSpPr>
          <p:sp>
            <p:nvSpPr>
              <p:cNvPr id="36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30" name="Group 44"/>
            <p:cNvGrpSpPr/>
            <p:nvPr/>
          </p:nvGrpSpPr>
          <p:grpSpPr>
            <a:xfrm>
              <a:off x="4940217" y="3999549"/>
              <a:ext cx="150666" cy="383216"/>
              <a:chOff x="7364799" y="3816899"/>
              <a:chExt cx="150666" cy="383216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31" name="Group 45"/>
            <p:cNvGrpSpPr/>
            <p:nvPr/>
          </p:nvGrpSpPr>
          <p:grpSpPr>
            <a:xfrm>
              <a:off x="5129215" y="3995022"/>
              <a:ext cx="150666" cy="383216"/>
              <a:chOff x="7364799" y="3816899"/>
              <a:chExt cx="150666" cy="383216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664352" y="2344112"/>
            <a:ext cx="1095671" cy="383216"/>
            <a:chOff x="3239208" y="4001572"/>
            <a:chExt cx="1095671" cy="38321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43" name="Group 104"/>
            <p:cNvGrpSpPr/>
            <p:nvPr/>
          </p:nvGrpSpPr>
          <p:grpSpPr>
            <a:xfrm>
              <a:off x="3239208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59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4" name="Group 105"/>
            <p:cNvGrpSpPr/>
            <p:nvPr/>
          </p:nvGrpSpPr>
          <p:grpSpPr>
            <a:xfrm>
              <a:off x="3428209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57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5" name="Group 106"/>
            <p:cNvGrpSpPr/>
            <p:nvPr/>
          </p:nvGrpSpPr>
          <p:grpSpPr>
            <a:xfrm>
              <a:off x="3617210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55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6" name="Group 107"/>
            <p:cNvGrpSpPr/>
            <p:nvPr/>
          </p:nvGrpSpPr>
          <p:grpSpPr>
            <a:xfrm>
              <a:off x="3806211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53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4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7" name="Group 108"/>
            <p:cNvGrpSpPr/>
            <p:nvPr/>
          </p:nvGrpSpPr>
          <p:grpSpPr>
            <a:xfrm>
              <a:off x="3995212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51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8" name="Group 109"/>
            <p:cNvGrpSpPr/>
            <p:nvPr/>
          </p:nvGrpSpPr>
          <p:grpSpPr>
            <a:xfrm>
              <a:off x="4184213" y="4001572"/>
              <a:ext cx="150666" cy="383216"/>
              <a:chOff x="7364799" y="3816899"/>
              <a:chExt cx="150666" cy="383216"/>
            </a:xfrm>
            <a:grpFill/>
          </p:grpSpPr>
          <p:sp>
            <p:nvSpPr>
              <p:cNvPr id="49" name="Freeform 12"/>
              <p:cNvSpPr/>
              <p:nvPr/>
            </p:nvSpPr>
            <p:spPr bwMode="auto">
              <a:xfrm>
                <a:off x="7364799" y="3882406"/>
                <a:ext cx="150666" cy="317709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0" name="Oval 13"/>
              <p:cNvSpPr>
                <a:spLocks noChangeArrowheads="1"/>
              </p:cNvSpPr>
              <p:nvPr/>
            </p:nvSpPr>
            <p:spPr bwMode="auto">
              <a:xfrm>
                <a:off x="7410654" y="3816899"/>
                <a:ext cx="59775" cy="59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655654" y="2890664"/>
            <a:ext cx="738857" cy="371476"/>
            <a:chOff x="3230510" y="4548124"/>
            <a:chExt cx="738857" cy="371476"/>
          </a:xfrm>
          <a:solidFill>
            <a:srgbClr val="B26B58"/>
          </a:solidFill>
        </p:grpSpPr>
        <p:grpSp>
          <p:nvGrpSpPr>
            <p:cNvPr id="62" name="Group 123"/>
            <p:cNvGrpSpPr/>
            <p:nvPr/>
          </p:nvGrpSpPr>
          <p:grpSpPr>
            <a:xfrm>
              <a:off x="3230510" y="4548124"/>
              <a:ext cx="172244" cy="371476"/>
              <a:chOff x="6084168" y="3828473"/>
              <a:chExt cx="172244" cy="371476"/>
            </a:xfrm>
            <a:grpFill/>
          </p:grpSpPr>
          <p:sp>
            <p:nvSpPr>
              <p:cNvPr id="72" name="Oval 133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3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3" name="Group 124"/>
            <p:cNvGrpSpPr/>
            <p:nvPr/>
          </p:nvGrpSpPr>
          <p:grpSpPr>
            <a:xfrm>
              <a:off x="3797123" y="4548124"/>
              <a:ext cx="172244" cy="371476"/>
              <a:chOff x="6084168" y="3828473"/>
              <a:chExt cx="172244" cy="371476"/>
            </a:xfrm>
            <a:grpFill/>
          </p:grpSpPr>
          <p:sp>
            <p:nvSpPr>
              <p:cNvPr id="70" name="Oval 131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4" name="Group 125"/>
            <p:cNvGrpSpPr/>
            <p:nvPr/>
          </p:nvGrpSpPr>
          <p:grpSpPr>
            <a:xfrm>
              <a:off x="3608252" y="4548124"/>
              <a:ext cx="172244" cy="371476"/>
              <a:chOff x="6084168" y="3828473"/>
              <a:chExt cx="172244" cy="371476"/>
            </a:xfrm>
            <a:grpFill/>
          </p:grpSpPr>
          <p:sp>
            <p:nvSpPr>
              <p:cNvPr id="68" name="Oval 129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9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5" name="Group 126"/>
            <p:cNvGrpSpPr/>
            <p:nvPr/>
          </p:nvGrpSpPr>
          <p:grpSpPr>
            <a:xfrm>
              <a:off x="3419381" y="4548124"/>
              <a:ext cx="172244" cy="371476"/>
              <a:chOff x="6084168" y="3828473"/>
              <a:chExt cx="172244" cy="371476"/>
            </a:xfrm>
            <a:grpFill/>
          </p:grpSpPr>
          <p:sp>
            <p:nvSpPr>
              <p:cNvPr id="66" name="Oval 127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8411138" y="2890664"/>
            <a:ext cx="1305470" cy="371476"/>
            <a:chOff x="3985994" y="4548124"/>
            <a:chExt cx="1305470" cy="371476"/>
          </a:xfrm>
        </p:grpSpPr>
        <p:grpSp>
          <p:nvGrpSpPr>
            <p:cNvPr id="75" name="Group 68"/>
            <p:cNvGrpSpPr/>
            <p:nvPr/>
          </p:nvGrpSpPr>
          <p:grpSpPr>
            <a:xfrm>
              <a:off x="5119220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5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6" name="Group 69"/>
            <p:cNvGrpSpPr/>
            <p:nvPr/>
          </p:nvGrpSpPr>
          <p:grpSpPr>
            <a:xfrm>
              <a:off x="4930349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3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7" name="Group 70"/>
            <p:cNvGrpSpPr/>
            <p:nvPr/>
          </p:nvGrpSpPr>
          <p:grpSpPr>
            <a:xfrm>
              <a:off x="4741478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1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8" name="Group 71"/>
            <p:cNvGrpSpPr/>
            <p:nvPr/>
          </p:nvGrpSpPr>
          <p:grpSpPr>
            <a:xfrm>
              <a:off x="4552607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9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9" name="Group 72"/>
            <p:cNvGrpSpPr/>
            <p:nvPr/>
          </p:nvGrpSpPr>
          <p:grpSpPr>
            <a:xfrm>
              <a:off x="4363736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7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0" name="Group 73"/>
            <p:cNvGrpSpPr/>
            <p:nvPr/>
          </p:nvGrpSpPr>
          <p:grpSpPr>
            <a:xfrm>
              <a:off x="4174865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5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1" name="Group 73"/>
            <p:cNvGrpSpPr/>
            <p:nvPr/>
          </p:nvGrpSpPr>
          <p:grpSpPr>
            <a:xfrm>
              <a:off x="3985994" y="4548124"/>
              <a:ext cx="172244" cy="371476"/>
              <a:chOff x="6084168" y="3828473"/>
              <a:chExt cx="172244" cy="371476"/>
            </a:xfrm>
            <a:solidFill>
              <a:schemeClr val="bg1">
                <a:lumMod val="85000"/>
              </a:schemeClr>
            </a:solidFill>
          </p:grpSpPr>
          <p:sp>
            <p:nvSpPr>
              <p:cNvPr id="82" name="Oval 83"/>
              <p:cNvSpPr>
                <a:spLocks noChangeArrowheads="1"/>
              </p:cNvSpPr>
              <p:nvPr/>
            </p:nvSpPr>
            <p:spPr bwMode="auto">
              <a:xfrm>
                <a:off x="6142112" y="3828473"/>
                <a:ext cx="54769" cy="5635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3" name="Freeform 7"/>
              <p:cNvSpPr/>
              <p:nvPr/>
            </p:nvSpPr>
            <p:spPr bwMode="auto">
              <a:xfrm>
                <a:off x="6084168" y="3895942"/>
                <a:ext cx="172244" cy="304007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cxnSp>
        <p:nvCxnSpPr>
          <p:cNvPr id="96" name="Straight Connector 99"/>
          <p:cNvCxnSpPr/>
          <p:nvPr/>
        </p:nvCxnSpPr>
        <p:spPr>
          <a:xfrm>
            <a:off x="3141566" y="2344112"/>
            <a:ext cx="0" cy="27779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57"/>
          <p:cNvSpPr>
            <a:spLocks noChangeArrowheads="1"/>
          </p:cNvSpPr>
          <p:nvPr/>
        </p:nvSpPr>
        <p:spPr bwMode="auto">
          <a:xfrm>
            <a:off x="3793505" y="3829409"/>
            <a:ext cx="204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8" name="文本框 2"/>
          <p:cNvSpPr txBox="1"/>
          <p:nvPr/>
        </p:nvSpPr>
        <p:spPr>
          <a:xfrm>
            <a:off x="3451285" y="4198741"/>
            <a:ext cx="330953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541498" y="2366472"/>
            <a:ext cx="260523" cy="260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541498" y="3883814"/>
            <a:ext cx="260523" cy="260523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Straight Connector 99"/>
          <p:cNvCxnSpPr/>
          <p:nvPr/>
        </p:nvCxnSpPr>
        <p:spPr>
          <a:xfrm>
            <a:off x="7197946" y="2344112"/>
            <a:ext cx="0" cy="27779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57"/>
          <p:cNvSpPr>
            <a:spLocks noChangeArrowheads="1"/>
          </p:cNvSpPr>
          <p:nvPr/>
        </p:nvSpPr>
        <p:spPr bwMode="auto">
          <a:xfrm>
            <a:off x="7575352" y="3644743"/>
            <a:ext cx="41634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使用说明：图片均可以使用填充功能更换，文字只需要复制粘贴进入即可，内页有说明。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LEOPARD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乐配视觉设计室，追求精美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无止无尽，乐配视觉，年度优秀设计师，提供精美模板，对画面的美感要求极高，而且可操作性非常强！在此感谢购买与使用，恭祝商祺！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37"/>
          <p:cNvSpPr/>
          <p:nvPr/>
        </p:nvSpPr>
        <p:spPr>
          <a:xfrm rot="16200000">
            <a:off x="-284930" y="3237189"/>
            <a:ext cx="2181225" cy="301625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86941"/>
              </a:cxn>
              <a:cxn ang="0">
                <a:pos x="3276321" y="280143"/>
              </a:cxn>
              <a:cxn ang="0">
                <a:pos x="3131351" y="43470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57424"/>
              </a:cxn>
              <a:cxn ang="0">
                <a:pos x="9665" y="164222"/>
              </a:cxn>
              <a:cxn ang="0">
                <a:pos x="154635" y="966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38"/>
          <p:cNvSpPr/>
          <p:nvPr/>
        </p:nvSpPr>
        <p:spPr>
          <a:xfrm rot="16200000">
            <a:off x="-213493" y="3303864"/>
            <a:ext cx="2038350" cy="177800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4938"/>
              </a:cxn>
              <a:cxn ang="0">
                <a:pos x="3092450" y="134938"/>
              </a:cxn>
              <a:cxn ang="0">
                <a:pos x="2957155" y="269875"/>
              </a:cxn>
              <a:cxn ang="0">
                <a:pos x="135295" y="269875"/>
              </a:cxn>
              <a:cxn ang="0">
                <a:pos x="0" y="134938"/>
              </a:cxn>
              <a:cxn ang="0">
                <a:pos x="0" y="134938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39"/>
          <p:cNvSpPr/>
          <p:nvPr/>
        </p:nvSpPr>
        <p:spPr>
          <a:xfrm rot="16200000">
            <a:off x="382613" y="3899970"/>
            <a:ext cx="846138" cy="1778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Freeform 40"/>
          <p:cNvSpPr/>
          <p:nvPr/>
        </p:nvSpPr>
        <p:spPr>
          <a:xfrm rot="16200000">
            <a:off x="283394" y="3238777"/>
            <a:ext cx="2181225" cy="298450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96601"/>
              </a:cxn>
              <a:cxn ang="0">
                <a:pos x="3276321" y="289803"/>
              </a:cxn>
              <a:cxn ang="0">
                <a:pos x="3131351" y="44436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67084"/>
              </a:cxn>
              <a:cxn ang="0">
                <a:pos x="9665" y="173882"/>
              </a:cxn>
              <a:cxn ang="0">
                <a:pos x="154635" y="1932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41"/>
          <p:cNvSpPr/>
          <p:nvPr/>
        </p:nvSpPr>
        <p:spPr>
          <a:xfrm rot="16200000">
            <a:off x="354832" y="3302277"/>
            <a:ext cx="2038350" cy="180975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5732"/>
              </a:cxn>
              <a:cxn ang="0">
                <a:pos x="3092450" y="135732"/>
              </a:cxn>
              <a:cxn ang="0">
                <a:pos x="2957155" y="271463"/>
              </a:cxn>
              <a:cxn ang="0">
                <a:pos x="135295" y="271463"/>
              </a:cxn>
              <a:cxn ang="0">
                <a:pos x="0" y="135732"/>
              </a:cxn>
              <a:cxn ang="0">
                <a:pos x="0" y="135732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46"/>
          <p:cNvSpPr/>
          <p:nvPr/>
        </p:nvSpPr>
        <p:spPr>
          <a:xfrm rot="16200000">
            <a:off x="1017613" y="3965058"/>
            <a:ext cx="712788" cy="180975"/>
          </a:xfrm>
          <a:prstGeom prst="roundRect">
            <a:avLst>
              <a:gd name="adj" fmla="val 50000"/>
            </a:avLst>
          </a:prstGeom>
          <a:solidFill>
            <a:srgbClr val="B26B58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42"/>
          <p:cNvSpPr/>
          <p:nvPr/>
        </p:nvSpPr>
        <p:spPr>
          <a:xfrm rot="16200000">
            <a:off x="853307" y="3238777"/>
            <a:ext cx="2181225" cy="298450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86941"/>
              </a:cxn>
              <a:cxn ang="0">
                <a:pos x="3276321" y="280143"/>
              </a:cxn>
              <a:cxn ang="0">
                <a:pos x="3131351" y="444365"/>
              </a:cxn>
              <a:cxn ang="0">
                <a:pos x="3054033" y="454025"/>
              </a:cxn>
              <a:cxn ang="0">
                <a:pos x="222287" y="454025"/>
              </a:cxn>
              <a:cxn ang="0">
                <a:pos x="48323" y="367084"/>
              </a:cxn>
              <a:cxn ang="0">
                <a:pos x="9665" y="164222"/>
              </a:cxn>
              <a:cxn ang="0">
                <a:pos x="154635" y="9660"/>
              </a:cxn>
              <a:cxn ang="0">
                <a:pos x="231952" y="0"/>
              </a:cxn>
            </a:cxnLst>
            <a:rect l="0" t="0" r="0" b="0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43"/>
          <p:cNvSpPr/>
          <p:nvPr/>
        </p:nvSpPr>
        <p:spPr>
          <a:xfrm rot="16200000">
            <a:off x="923951" y="3298308"/>
            <a:ext cx="2038350" cy="188912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5649"/>
              </a:cxn>
              <a:cxn ang="0">
                <a:pos x="3092450" y="135649"/>
              </a:cxn>
              <a:cxn ang="0">
                <a:pos x="2957155" y="280988"/>
              </a:cxn>
              <a:cxn ang="0">
                <a:pos x="135295" y="280988"/>
              </a:cxn>
              <a:cxn ang="0">
                <a:pos x="0" y="135649"/>
              </a:cxn>
              <a:cxn ang="0">
                <a:pos x="0" y="135649"/>
              </a:cxn>
              <a:cxn ang="0">
                <a:pos x="135295" y="0"/>
              </a:cxn>
            </a:cxnLst>
            <a:rect l="0" t="0" r="0" b="0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47"/>
          <p:cNvSpPr/>
          <p:nvPr/>
        </p:nvSpPr>
        <p:spPr>
          <a:xfrm rot="16200000">
            <a:off x="1076351" y="3450708"/>
            <a:ext cx="1733550" cy="18891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Freeform 44"/>
          <p:cNvSpPr/>
          <p:nvPr/>
        </p:nvSpPr>
        <p:spPr>
          <a:xfrm rot="16200000">
            <a:off x="1422426" y="3234808"/>
            <a:ext cx="2181225" cy="306387"/>
          </a:xfrm>
          <a:custGeom>
            <a:avLst/>
            <a:gdLst/>
            <a:ahLst/>
            <a:cxnLst>
              <a:cxn ang="0">
                <a:pos x="231952" y="0"/>
              </a:cxn>
              <a:cxn ang="0">
                <a:pos x="3073363" y="0"/>
              </a:cxn>
              <a:cxn ang="0">
                <a:pos x="3237662" y="96573"/>
              </a:cxn>
              <a:cxn ang="0">
                <a:pos x="3276321" y="289719"/>
              </a:cxn>
              <a:cxn ang="0">
                <a:pos x="3131351" y="444235"/>
              </a:cxn>
              <a:cxn ang="0">
                <a:pos x="3054033" y="463550"/>
              </a:cxn>
              <a:cxn ang="0">
                <a:pos x="222287" y="463550"/>
              </a:cxn>
              <a:cxn ang="0">
                <a:pos x="48323" y="366977"/>
              </a:cxn>
              <a:cxn ang="0">
                <a:pos x="9665" y="173831"/>
              </a:cxn>
              <a:cxn ang="0">
                <a:pos x="154635" y="19315"/>
              </a:cxn>
              <a:cxn ang="0">
                <a:pos x="231952" y="0"/>
              </a:cxn>
            </a:cxnLst>
            <a:rect l="0" t="0" r="0" b="0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45"/>
          <p:cNvSpPr/>
          <p:nvPr/>
        </p:nvSpPr>
        <p:spPr>
          <a:xfrm rot="16200000">
            <a:off x="1493863" y="3304658"/>
            <a:ext cx="2038350" cy="176213"/>
          </a:xfrm>
          <a:custGeom>
            <a:avLst/>
            <a:gdLst/>
            <a:ahLst/>
            <a:cxnLst>
              <a:cxn ang="0">
                <a:pos x="135295" y="0"/>
              </a:cxn>
              <a:cxn ang="0">
                <a:pos x="2957155" y="0"/>
              </a:cxn>
              <a:cxn ang="0">
                <a:pos x="3092450" y="134938"/>
              </a:cxn>
              <a:cxn ang="0">
                <a:pos x="3092450" y="134938"/>
              </a:cxn>
              <a:cxn ang="0">
                <a:pos x="2957155" y="269875"/>
              </a:cxn>
              <a:cxn ang="0">
                <a:pos x="135295" y="269875"/>
              </a:cxn>
              <a:cxn ang="0">
                <a:pos x="0" y="134938"/>
              </a:cxn>
              <a:cxn ang="0">
                <a:pos x="0" y="134938"/>
              </a:cxn>
              <a:cxn ang="0">
                <a:pos x="135295" y="0"/>
              </a:cxn>
            </a:cxnLst>
            <a:rect l="0" t="0" r="0" b="0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6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48"/>
          <p:cNvSpPr/>
          <p:nvPr/>
        </p:nvSpPr>
        <p:spPr>
          <a:xfrm rot="16200000">
            <a:off x="1827238" y="3638033"/>
            <a:ext cx="1371600" cy="176213"/>
          </a:xfrm>
          <a:prstGeom prst="roundRect">
            <a:avLst>
              <a:gd name="adj" fmla="val 50000"/>
            </a:avLst>
          </a:prstGeom>
          <a:solidFill>
            <a:srgbClr val="B26B58"/>
          </a:solidFill>
          <a:ln w="9525">
            <a:noFill/>
          </a:ln>
        </p:spPr>
        <p:txBody>
          <a:bodyPr lIns="90625" tIns="45310" rIns="90625" bIns="4531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75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64786" y="453517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A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133111" y="453517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B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00643" y="453517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C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77677" y="4535176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D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14086" y="2297388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A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829003" y="2297388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B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514086" y="3940625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C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837712" y="3940625"/>
            <a:ext cx="481790" cy="4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45" tIns="23972" rIns="47945" bIns="23972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8712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1087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Impact" panose="020B0806030902050204" pitchFamily="2" charset="0"/>
                <a:ea typeface="微软雅黑" panose="020B0503020204020204" pitchFamily="34" charset="-122"/>
                <a:cs typeface="+mn-cs"/>
              </a:rPr>
              <a:t>D</a:t>
            </a:r>
          </a:p>
        </p:txBody>
      </p:sp>
      <p:sp>
        <p:nvSpPr>
          <p:cNvPr id="28" name="矩形 57"/>
          <p:cNvSpPr>
            <a:spLocks noChangeArrowheads="1"/>
          </p:cNvSpPr>
          <p:nvPr/>
        </p:nvSpPr>
        <p:spPr bwMode="auto">
          <a:xfrm>
            <a:off x="3921383" y="233574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3514085" y="2661459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0" name="矩形 57"/>
          <p:cNvSpPr>
            <a:spLocks noChangeArrowheads="1"/>
          </p:cNvSpPr>
          <p:nvPr/>
        </p:nvSpPr>
        <p:spPr bwMode="auto">
          <a:xfrm>
            <a:off x="8245009" y="233574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文本框 40"/>
          <p:cNvSpPr txBox="1"/>
          <p:nvPr/>
        </p:nvSpPr>
        <p:spPr>
          <a:xfrm>
            <a:off x="7837711" y="2661459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2" name="矩形 57"/>
          <p:cNvSpPr>
            <a:spLocks noChangeArrowheads="1"/>
          </p:cNvSpPr>
          <p:nvPr/>
        </p:nvSpPr>
        <p:spPr bwMode="auto">
          <a:xfrm>
            <a:off x="3921383" y="398087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40"/>
          <p:cNvSpPr txBox="1"/>
          <p:nvPr/>
        </p:nvSpPr>
        <p:spPr>
          <a:xfrm>
            <a:off x="3514085" y="4306589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4" name="矩形 57"/>
          <p:cNvSpPr>
            <a:spLocks noChangeArrowheads="1"/>
          </p:cNvSpPr>
          <p:nvPr/>
        </p:nvSpPr>
        <p:spPr bwMode="auto">
          <a:xfrm>
            <a:off x="8245009" y="398087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5" name="文本框 40"/>
          <p:cNvSpPr txBox="1"/>
          <p:nvPr/>
        </p:nvSpPr>
        <p:spPr>
          <a:xfrm>
            <a:off x="7837711" y="4306589"/>
            <a:ext cx="38026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64785" y="2064173"/>
          <a:ext cx="5283200" cy="35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6617041" y="2006366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40"/>
          <p:cNvSpPr txBox="1"/>
          <p:nvPr/>
        </p:nvSpPr>
        <p:spPr>
          <a:xfrm>
            <a:off x="6617040" y="2292080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6617041" y="327225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40"/>
          <p:cNvSpPr txBox="1"/>
          <p:nvPr/>
        </p:nvSpPr>
        <p:spPr>
          <a:xfrm>
            <a:off x="6617040" y="3605863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17041" y="454525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文本框 40"/>
          <p:cNvSpPr txBox="1"/>
          <p:nvPr/>
        </p:nvSpPr>
        <p:spPr>
          <a:xfrm>
            <a:off x="6617040" y="4883806"/>
            <a:ext cx="488407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5" name="Rounded Rectangle 102"/>
          <p:cNvSpPr/>
          <p:nvPr/>
        </p:nvSpPr>
        <p:spPr>
          <a:xfrm>
            <a:off x="6386554" y="2064173"/>
            <a:ext cx="230485" cy="222941"/>
          </a:xfrm>
          <a:prstGeom prst="roundRect">
            <a:avLst>
              <a:gd name="adj" fmla="val 10654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ounded Rectangle 102"/>
          <p:cNvSpPr/>
          <p:nvPr/>
        </p:nvSpPr>
        <p:spPr>
          <a:xfrm>
            <a:off x="6386554" y="3332798"/>
            <a:ext cx="230485" cy="222941"/>
          </a:xfrm>
          <a:prstGeom prst="roundRect">
            <a:avLst>
              <a:gd name="adj" fmla="val 10654"/>
            </a:avLst>
          </a:prstGeom>
          <a:solidFill>
            <a:srgbClr val="B26B5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ounded Rectangle 102"/>
          <p:cNvSpPr/>
          <p:nvPr/>
        </p:nvSpPr>
        <p:spPr>
          <a:xfrm>
            <a:off x="6386554" y="4603059"/>
            <a:ext cx="230485" cy="222941"/>
          </a:xfrm>
          <a:prstGeom prst="roundRect">
            <a:avLst>
              <a:gd name="adj" fmla="val 10654"/>
            </a:avLst>
          </a:prstGeom>
          <a:solidFill>
            <a:srgbClr val="BFBF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375410">
              <a:lnSpc>
                <a:spcPct val="150000"/>
              </a:lnSpc>
              <a:defRPr/>
            </a:pPr>
            <a:endParaRPr lang="zh-CN" altLang="en-US" sz="1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 rot="16200000">
            <a:off x="-577105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 rot="16200000">
            <a:off x="-377972" y="3813973"/>
            <a:ext cx="2285999" cy="400485"/>
          </a:xfrm>
          <a:prstGeom prst="roundRect">
            <a:avLst>
              <a:gd name="adj" fmla="val 50000"/>
            </a:avLst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1097943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1097943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1097942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 rot="16200000">
            <a:off x="3583437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 rot="16200000">
            <a:off x="3990125" y="4021528"/>
            <a:ext cx="1870888" cy="400485"/>
          </a:xfrm>
          <a:prstGeom prst="roundRect">
            <a:avLst>
              <a:gd name="adj" fmla="val 50000"/>
            </a:avLst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5258485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6" name="矩形 57"/>
          <p:cNvSpPr>
            <a:spLocks noChangeArrowheads="1"/>
          </p:cNvSpPr>
          <p:nvPr/>
        </p:nvSpPr>
        <p:spPr bwMode="auto">
          <a:xfrm>
            <a:off x="5258485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5258484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6200000">
            <a:off x="7743979" y="3614840"/>
            <a:ext cx="2684265" cy="40048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: 圆角 18"/>
          <p:cNvSpPr/>
          <p:nvPr/>
        </p:nvSpPr>
        <p:spPr>
          <a:xfrm rot="16200000">
            <a:off x="8587764" y="4458624"/>
            <a:ext cx="996695" cy="400485"/>
          </a:xfrm>
          <a:prstGeom prst="roundRect">
            <a:avLst>
              <a:gd name="adj" fmla="val 50000"/>
            </a:avLst>
          </a:prstGeom>
          <a:solidFill>
            <a:srgbClr val="B2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9419027" y="3956886"/>
            <a:ext cx="220818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矩形 57"/>
          <p:cNvSpPr>
            <a:spLocks noChangeArrowheads="1"/>
          </p:cNvSpPr>
          <p:nvPr/>
        </p:nvSpPr>
        <p:spPr bwMode="auto">
          <a:xfrm>
            <a:off x="9419027" y="3613993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9419026" y="2975935"/>
            <a:ext cx="18018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39%</a:t>
            </a:r>
            <a:endParaRPr kumimoji="0" lang="en-US" altLang="en-US" sz="3200" b="0" i="0" u="none" strike="noStrike" kern="1200" cap="none" spc="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5674" y="1730852"/>
            <a:ext cx="2792340" cy="4151515"/>
            <a:chOff x="666148" y="1593541"/>
            <a:chExt cx="3208797" cy="4770683"/>
          </a:xfrm>
        </p:grpSpPr>
        <p:grpSp>
          <p:nvGrpSpPr>
            <p:cNvPr id="6" name="Group 1"/>
            <p:cNvGrpSpPr/>
            <p:nvPr/>
          </p:nvGrpSpPr>
          <p:grpSpPr>
            <a:xfrm>
              <a:off x="666148" y="1593541"/>
              <a:ext cx="3208797" cy="4770683"/>
              <a:chOff x="6355326" y="926967"/>
              <a:chExt cx="3439883" cy="5114251"/>
            </a:xfrm>
          </p:grpSpPr>
          <p:sp>
            <p:nvSpPr>
              <p:cNvPr id="9" name="Freeform 416"/>
              <p:cNvSpPr>
                <a:spLocks noChangeArrowheads="1"/>
              </p:cNvSpPr>
              <p:nvPr/>
            </p:nvSpPr>
            <p:spPr bwMode="auto">
              <a:xfrm>
                <a:off x="6355326" y="926967"/>
                <a:ext cx="3439883" cy="5114251"/>
              </a:xfrm>
              <a:custGeom>
                <a:avLst/>
                <a:gdLst>
                  <a:gd name="T0" fmla="*/ 8359 w 8992"/>
                  <a:gd name="T1" fmla="*/ 0 h 13368"/>
                  <a:gd name="T2" fmla="*/ 8991 w 8992"/>
                  <a:gd name="T3" fmla="*/ 639 h 13368"/>
                  <a:gd name="T4" fmla="*/ 8991 w 8992"/>
                  <a:gd name="T5" fmla="*/ 12734 h 13368"/>
                  <a:gd name="T6" fmla="*/ 8353 w 8992"/>
                  <a:gd name="T7" fmla="*/ 13367 h 13368"/>
                  <a:gd name="T8" fmla="*/ 633 w 8992"/>
                  <a:gd name="T9" fmla="*/ 13361 h 13368"/>
                  <a:gd name="T10" fmla="*/ 0 w 8992"/>
                  <a:gd name="T11" fmla="*/ 12728 h 13368"/>
                  <a:gd name="T12" fmla="*/ 0 w 8992"/>
                  <a:gd name="T13" fmla="*/ 633 h 13368"/>
                  <a:gd name="T14" fmla="*/ 639 w 8992"/>
                  <a:gd name="T15" fmla="*/ 0 h 13368"/>
                  <a:gd name="T16" fmla="*/ 8359 w 8992"/>
                  <a:gd name="T17" fmla="*/ 0 h 13368"/>
                  <a:gd name="T18" fmla="*/ 8359 w 8992"/>
                  <a:gd name="T19" fmla="*/ 0 h 13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  <a:lnTo>
                      <a:pt x="8359" y="0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1750" cap="flat">
                <a:solidFill>
                  <a:schemeClr val="bg1">
                    <a:lumMod val="75000"/>
                  </a:schemeClr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Oval 4"/>
              <p:cNvSpPr/>
              <p:nvPr/>
            </p:nvSpPr>
            <p:spPr>
              <a:xfrm>
                <a:off x="8034810" y="1164249"/>
                <a:ext cx="80914" cy="809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5"/>
              <p:cNvSpPr/>
              <p:nvPr/>
            </p:nvSpPr>
            <p:spPr>
              <a:xfrm>
                <a:off x="7962565" y="5676920"/>
                <a:ext cx="225405" cy="22540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2" r="29502"/>
            <a:stretch>
              <a:fillRect/>
            </a:stretch>
          </p:blipFill>
          <p:spPr>
            <a:xfrm>
              <a:off x="828628" y="1978937"/>
              <a:ext cx="2883836" cy="3956886"/>
            </a:xfrm>
            <a:prstGeom prst="rect">
              <a:avLst/>
            </a:prstGeom>
          </p:spPr>
        </p:pic>
      </p:grpSp>
      <p:sp>
        <p:nvSpPr>
          <p:cNvPr id="13" name="Freeform 193"/>
          <p:cNvSpPr>
            <a:spLocks noChangeArrowheads="1"/>
          </p:cNvSpPr>
          <p:nvPr/>
        </p:nvSpPr>
        <p:spPr bwMode="auto">
          <a:xfrm>
            <a:off x="4525931" y="1730852"/>
            <a:ext cx="414405" cy="351849"/>
          </a:xfrm>
          <a:custGeom>
            <a:avLst/>
            <a:gdLst>
              <a:gd name="T0" fmla="*/ 117 w 232"/>
              <a:gd name="T1" fmla="*/ 196 h 197"/>
              <a:gd name="T2" fmla="*/ 25 w 232"/>
              <a:gd name="T3" fmla="*/ 104 h 197"/>
              <a:gd name="T4" fmla="*/ 25 w 232"/>
              <a:gd name="T5" fmla="*/ 104 h 197"/>
              <a:gd name="T6" fmla="*/ 25 w 232"/>
              <a:gd name="T7" fmla="*/ 22 h 197"/>
              <a:gd name="T8" fmla="*/ 25 w 232"/>
              <a:gd name="T9" fmla="*/ 22 h 197"/>
              <a:gd name="T10" fmla="*/ 107 w 232"/>
              <a:gd name="T11" fmla="*/ 22 h 197"/>
              <a:gd name="T12" fmla="*/ 117 w 232"/>
              <a:gd name="T13" fmla="*/ 32 h 197"/>
              <a:gd name="T14" fmla="*/ 127 w 232"/>
              <a:gd name="T15" fmla="*/ 22 h 197"/>
              <a:gd name="T16" fmla="*/ 127 w 232"/>
              <a:gd name="T17" fmla="*/ 22 h 197"/>
              <a:gd name="T18" fmla="*/ 209 w 232"/>
              <a:gd name="T19" fmla="*/ 22 h 197"/>
              <a:gd name="T20" fmla="*/ 209 w 232"/>
              <a:gd name="T21" fmla="*/ 22 h 197"/>
              <a:gd name="T22" fmla="*/ 209 w 232"/>
              <a:gd name="T23" fmla="*/ 104 h 197"/>
              <a:gd name="T24" fmla="*/ 117 w 232"/>
              <a:gd name="T25" fmla="*/ 196 h 197"/>
              <a:gd name="T26" fmla="*/ 66 w 232"/>
              <a:gd name="T27" fmla="*/ 14 h 197"/>
              <a:gd name="T28" fmla="*/ 66 w 232"/>
              <a:gd name="T29" fmla="*/ 14 h 197"/>
              <a:gd name="T30" fmla="*/ 31 w 232"/>
              <a:gd name="T31" fmla="*/ 98 h 197"/>
              <a:gd name="T32" fmla="*/ 117 w 232"/>
              <a:gd name="T33" fmla="*/ 184 h 197"/>
              <a:gd name="T34" fmla="*/ 203 w 232"/>
              <a:gd name="T35" fmla="*/ 98 h 197"/>
              <a:gd name="T36" fmla="*/ 203 w 232"/>
              <a:gd name="T37" fmla="*/ 98 h 197"/>
              <a:gd name="T38" fmla="*/ 203 w 232"/>
              <a:gd name="T39" fmla="*/ 28 h 197"/>
              <a:gd name="T40" fmla="*/ 203 w 232"/>
              <a:gd name="T41" fmla="*/ 28 h 197"/>
              <a:gd name="T42" fmla="*/ 133 w 232"/>
              <a:gd name="T43" fmla="*/ 28 h 197"/>
              <a:gd name="T44" fmla="*/ 117 w 232"/>
              <a:gd name="T45" fmla="*/ 44 h 197"/>
              <a:gd name="T46" fmla="*/ 101 w 232"/>
              <a:gd name="T47" fmla="*/ 28 h 197"/>
              <a:gd name="T48" fmla="*/ 101 w 232"/>
              <a:gd name="T49" fmla="*/ 28 h 197"/>
              <a:gd name="T50" fmla="*/ 66 w 232"/>
              <a:gd name="T51" fmla="*/ 1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2" h="197">
                <a:moveTo>
                  <a:pt x="117" y="196"/>
                </a:moveTo>
                <a:lnTo>
                  <a:pt x="25" y="104"/>
                </a:lnTo>
                <a:lnTo>
                  <a:pt x="25" y="104"/>
                </a:lnTo>
                <a:cubicBezTo>
                  <a:pt x="3" y="81"/>
                  <a:pt x="3" y="45"/>
                  <a:pt x="25" y="22"/>
                </a:cubicBezTo>
                <a:lnTo>
                  <a:pt x="25" y="22"/>
                </a:lnTo>
                <a:cubicBezTo>
                  <a:pt x="48" y="0"/>
                  <a:pt x="84" y="0"/>
                  <a:pt x="107" y="22"/>
                </a:cubicBezTo>
                <a:lnTo>
                  <a:pt x="117" y="32"/>
                </a:lnTo>
                <a:lnTo>
                  <a:pt x="127" y="22"/>
                </a:lnTo>
                <a:lnTo>
                  <a:pt x="127" y="22"/>
                </a:lnTo>
                <a:cubicBezTo>
                  <a:pt x="149" y="0"/>
                  <a:pt x="186" y="0"/>
                  <a:pt x="209" y="22"/>
                </a:cubicBezTo>
                <a:lnTo>
                  <a:pt x="209" y="22"/>
                </a:lnTo>
                <a:cubicBezTo>
                  <a:pt x="231" y="45"/>
                  <a:pt x="231" y="81"/>
                  <a:pt x="209" y="104"/>
                </a:cubicBezTo>
                <a:lnTo>
                  <a:pt x="117" y="196"/>
                </a:lnTo>
                <a:close/>
                <a:moveTo>
                  <a:pt x="66" y="14"/>
                </a:moveTo>
                <a:lnTo>
                  <a:pt x="66" y="14"/>
                </a:lnTo>
                <a:cubicBezTo>
                  <a:pt x="22" y="14"/>
                  <a:pt x="0" y="67"/>
                  <a:pt x="31" y="98"/>
                </a:cubicBezTo>
                <a:lnTo>
                  <a:pt x="117" y="184"/>
                </a:lnTo>
                <a:lnTo>
                  <a:pt x="203" y="98"/>
                </a:lnTo>
                <a:lnTo>
                  <a:pt x="203" y="98"/>
                </a:lnTo>
                <a:cubicBezTo>
                  <a:pt x="221" y="79"/>
                  <a:pt x="221" y="47"/>
                  <a:pt x="203" y="28"/>
                </a:cubicBezTo>
                <a:lnTo>
                  <a:pt x="203" y="28"/>
                </a:lnTo>
                <a:cubicBezTo>
                  <a:pt x="183" y="9"/>
                  <a:pt x="152" y="9"/>
                  <a:pt x="133" y="28"/>
                </a:cubicBezTo>
                <a:lnTo>
                  <a:pt x="117" y="44"/>
                </a:lnTo>
                <a:lnTo>
                  <a:pt x="101" y="28"/>
                </a:lnTo>
                <a:lnTo>
                  <a:pt x="101" y="28"/>
                </a:lnTo>
                <a:cubicBezTo>
                  <a:pt x="92" y="19"/>
                  <a:pt x="79" y="14"/>
                  <a:pt x="66" y="1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217"/>
          <p:cNvSpPr>
            <a:spLocks noChangeArrowheads="1"/>
          </p:cNvSpPr>
          <p:nvPr/>
        </p:nvSpPr>
        <p:spPr bwMode="auto">
          <a:xfrm>
            <a:off x="4541567" y="4008664"/>
            <a:ext cx="383131" cy="304935"/>
          </a:xfrm>
          <a:custGeom>
            <a:avLst/>
            <a:gdLst>
              <a:gd name="T0" fmla="*/ 25 w 216"/>
              <a:gd name="T1" fmla="*/ 171 h 172"/>
              <a:gd name="T2" fmla="*/ 0 w 216"/>
              <a:gd name="T3" fmla="*/ 146 h 172"/>
              <a:gd name="T4" fmla="*/ 0 w 216"/>
              <a:gd name="T5" fmla="*/ 44 h 172"/>
              <a:gd name="T6" fmla="*/ 59 w 216"/>
              <a:gd name="T7" fmla="*/ 19 h 172"/>
              <a:gd name="T8" fmla="*/ 62 w 216"/>
              <a:gd name="T9" fmla="*/ 9 h 172"/>
              <a:gd name="T10" fmla="*/ 141 w 216"/>
              <a:gd name="T11" fmla="*/ 0 h 172"/>
              <a:gd name="T12" fmla="*/ 153 w 216"/>
              <a:gd name="T13" fmla="*/ 9 h 172"/>
              <a:gd name="T14" fmla="*/ 156 w 216"/>
              <a:gd name="T15" fmla="*/ 19 h 172"/>
              <a:gd name="T16" fmla="*/ 190 w 216"/>
              <a:gd name="T17" fmla="*/ 19 h 172"/>
              <a:gd name="T18" fmla="*/ 215 w 216"/>
              <a:gd name="T19" fmla="*/ 146 h 172"/>
              <a:gd name="T20" fmla="*/ 190 w 216"/>
              <a:gd name="T21" fmla="*/ 171 h 172"/>
              <a:gd name="T22" fmla="*/ 25 w 216"/>
              <a:gd name="T23" fmla="*/ 28 h 172"/>
              <a:gd name="T24" fmla="*/ 8 w 216"/>
              <a:gd name="T25" fmla="*/ 146 h 172"/>
              <a:gd name="T26" fmla="*/ 25 w 216"/>
              <a:gd name="T27" fmla="*/ 163 h 172"/>
              <a:gd name="T28" fmla="*/ 190 w 216"/>
              <a:gd name="T29" fmla="*/ 163 h 172"/>
              <a:gd name="T30" fmla="*/ 207 w 216"/>
              <a:gd name="T31" fmla="*/ 44 h 172"/>
              <a:gd name="T32" fmla="*/ 190 w 216"/>
              <a:gd name="T33" fmla="*/ 28 h 172"/>
              <a:gd name="T34" fmla="*/ 145 w 216"/>
              <a:gd name="T35" fmla="*/ 11 h 172"/>
              <a:gd name="T36" fmla="*/ 141 w 216"/>
              <a:gd name="T37" fmla="*/ 8 h 172"/>
              <a:gd name="T38" fmla="*/ 74 w 216"/>
              <a:gd name="T39" fmla="*/ 8 h 172"/>
              <a:gd name="T40" fmla="*/ 65 w 216"/>
              <a:gd name="T41" fmla="*/ 28 h 172"/>
              <a:gd name="T42" fmla="*/ 108 w 216"/>
              <a:gd name="T43" fmla="*/ 146 h 172"/>
              <a:gd name="T44" fmla="*/ 70 w 216"/>
              <a:gd name="T45" fmla="*/ 55 h 172"/>
              <a:gd name="T46" fmla="*/ 160 w 216"/>
              <a:gd name="T47" fmla="*/ 93 h 172"/>
              <a:gd name="T48" fmla="*/ 108 w 216"/>
              <a:gd name="T49" fmla="*/ 146 h 172"/>
              <a:gd name="T50" fmla="*/ 108 w 216"/>
              <a:gd name="T51" fmla="*/ 48 h 172"/>
              <a:gd name="T52" fmla="*/ 76 w 216"/>
              <a:gd name="T53" fmla="*/ 124 h 172"/>
              <a:gd name="T54" fmla="*/ 152 w 216"/>
              <a:gd name="T55" fmla="*/ 93 h 172"/>
              <a:gd name="T56" fmla="*/ 185 w 216"/>
              <a:gd name="T57" fmla="*/ 43 h 172"/>
              <a:gd name="T58" fmla="*/ 180 w 216"/>
              <a:gd name="T59" fmla="*/ 56 h 172"/>
              <a:gd name="T60" fmla="*/ 193 w 216"/>
              <a:gd name="T61" fmla="*/ 51 h 172"/>
              <a:gd name="T62" fmla="*/ 185 w 216"/>
              <a:gd name="T63" fmla="*/ 4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6" h="172">
                <a:moveTo>
                  <a:pt x="190" y="171"/>
                </a:moveTo>
                <a:lnTo>
                  <a:pt x="25" y="171"/>
                </a:lnTo>
                <a:lnTo>
                  <a:pt x="25" y="171"/>
                </a:lnTo>
                <a:cubicBezTo>
                  <a:pt x="11" y="171"/>
                  <a:pt x="0" y="160"/>
                  <a:pt x="0" y="146"/>
                </a:cubicBezTo>
                <a:lnTo>
                  <a:pt x="0" y="44"/>
                </a:lnTo>
                <a:lnTo>
                  <a:pt x="0" y="44"/>
                </a:lnTo>
                <a:cubicBezTo>
                  <a:pt x="0" y="31"/>
                  <a:pt x="11" y="19"/>
                  <a:pt x="25" y="19"/>
                </a:cubicBezTo>
                <a:lnTo>
                  <a:pt x="59" y="19"/>
                </a:lnTo>
                <a:lnTo>
                  <a:pt x="62" y="9"/>
                </a:lnTo>
                <a:lnTo>
                  <a:pt x="62" y="9"/>
                </a:lnTo>
                <a:cubicBezTo>
                  <a:pt x="63" y="4"/>
                  <a:pt x="68" y="0"/>
                  <a:pt x="74" y="0"/>
                </a:cubicBezTo>
                <a:lnTo>
                  <a:pt x="141" y="0"/>
                </a:lnTo>
                <a:lnTo>
                  <a:pt x="141" y="0"/>
                </a:lnTo>
                <a:cubicBezTo>
                  <a:pt x="147" y="0"/>
                  <a:pt x="152" y="4"/>
                  <a:pt x="153" y="9"/>
                </a:cubicBezTo>
                <a:lnTo>
                  <a:pt x="154" y="10"/>
                </a:lnTo>
                <a:lnTo>
                  <a:pt x="156" y="19"/>
                </a:lnTo>
                <a:lnTo>
                  <a:pt x="190" y="19"/>
                </a:lnTo>
                <a:lnTo>
                  <a:pt x="190" y="19"/>
                </a:lnTo>
                <a:cubicBezTo>
                  <a:pt x="204" y="19"/>
                  <a:pt x="215" y="31"/>
                  <a:pt x="215" y="44"/>
                </a:cubicBezTo>
                <a:lnTo>
                  <a:pt x="215" y="146"/>
                </a:lnTo>
                <a:lnTo>
                  <a:pt x="215" y="146"/>
                </a:lnTo>
                <a:cubicBezTo>
                  <a:pt x="215" y="160"/>
                  <a:pt x="204" y="171"/>
                  <a:pt x="190" y="171"/>
                </a:cubicBezTo>
                <a:close/>
                <a:moveTo>
                  <a:pt x="25" y="28"/>
                </a:moveTo>
                <a:lnTo>
                  <a:pt x="25" y="28"/>
                </a:lnTo>
                <a:cubicBezTo>
                  <a:pt x="15" y="28"/>
                  <a:pt x="8" y="35"/>
                  <a:pt x="8" y="44"/>
                </a:cubicBezTo>
                <a:lnTo>
                  <a:pt x="8" y="146"/>
                </a:lnTo>
                <a:lnTo>
                  <a:pt x="8" y="146"/>
                </a:lnTo>
                <a:cubicBezTo>
                  <a:pt x="8" y="155"/>
                  <a:pt x="15" y="163"/>
                  <a:pt x="25" y="163"/>
                </a:cubicBezTo>
                <a:lnTo>
                  <a:pt x="190" y="163"/>
                </a:lnTo>
                <a:lnTo>
                  <a:pt x="190" y="163"/>
                </a:lnTo>
                <a:cubicBezTo>
                  <a:pt x="200" y="163"/>
                  <a:pt x="207" y="155"/>
                  <a:pt x="207" y="146"/>
                </a:cubicBezTo>
                <a:lnTo>
                  <a:pt x="207" y="44"/>
                </a:lnTo>
                <a:lnTo>
                  <a:pt x="207" y="44"/>
                </a:lnTo>
                <a:cubicBezTo>
                  <a:pt x="207" y="35"/>
                  <a:pt x="200" y="28"/>
                  <a:pt x="190" y="28"/>
                </a:cubicBezTo>
                <a:lnTo>
                  <a:pt x="150" y="28"/>
                </a:lnTo>
                <a:lnTo>
                  <a:pt x="145" y="11"/>
                </a:lnTo>
                <a:lnTo>
                  <a:pt x="145" y="11"/>
                </a:lnTo>
                <a:cubicBezTo>
                  <a:pt x="145" y="9"/>
                  <a:pt x="143" y="8"/>
                  <a:pt x="141" y="8"/>
                </a:cubicBezTo>
                <a:lnTo>
                  <a:pt x="74" y="8"/>
                </a:lnTo>
                <a:lnTo>
                  <a:pt x="74" y="8"/>
                </a:lnTo>
                <a:cubicBezTo>
                  <a:pt x="72" y="8"/>
                  <a:pt x="70" y="9"/>
                  <a:pt x="70" y="11"/>
                </a:cubicBezTo>
                <a:lnTo>
                  <a:pt x="65" y="28"/>
                </a:lnTo>
                <a:lnTo>
                  <a:pt x="25" y="28"/>
                </a:lnTo>
                <a:close/>
                <a:moveTo>
                  <a:pt x="108" y="146"/>
                </a:moveTo>
                <a:lnTo>
                  <a:pt x="108" y="146"/>
                </a:lnTo>
                <a:cubicBezTo>
                  <a:pt x="61" y="146"/>
                  <a:pt x="37" y="89"/>
                  <a:pt x="70" y="55"/>
                </a:cubicBezTo>
                <a:lnTo>
                  <a:pt x="70" y="55"/>
                </a:lnTo>
                <a:cubicBezTo>
                  <a:pt x="104" y="22"/>
                  <a:pt x="160" y="46"/>
                  <a:pt x="160" y="93"/>
                </a:cubicBezTo>
                <a:lnTo>
                  <a:pt x="160" y="93"/>
                </a:lnTo>
                <a:cubicBezTo>
                  <a:pt x="160" y="122"/>
                  <a:pt x="136" y="146"/>
                  <a:pt x="108" y="146"/>
                </a:cubicBezTo>
                <a:close/>
                <a:moveTo>
                  <a:pt x="108" y="48"/>
                </a:moveTo>
                <a:lnTo>
                  <a:pt x="108" y="48"/>
                </a:lnTo>
                <a:cubicBezTo>
                  <a:pt x="68" y="48"/>
                  <a:pt x="48" y="96"/>
                  <a:pt x="76" y="124"/>
                </a:cubicBezTo>
                <a:lnTo>
                  <a:pt x="76" y="124"/>
                </a:lnTo>
                <a:cubicBezTo>
                  <a:pt x="104" y="152"/>
                  <a:pt x="152" y="133"/>
                  <a:pt x="152" y="93"/>
                </a:cubicBezTo>
                <a:lnTo>
                  <a:pt x="152" y="93"/>
                </a:lnTo>
                <a:cubicBezTo>
                  <a:pt x="152" y="68"/>
                  <a:pt x="132" y="48"/>
                  <a:pt x="108" y="48"/>
                </a:cubicBezTo>
                <a:close/>
                <a:moveTo>
                  <a:pt x="185" y="43"/>
                </a:moveTo>
                <a:lnTo>
                  <a:pt x="185" y="43"/>
                </a:lnTo>
                <a:cubicBezTo>
                  <a:pt x="178" y="43"/>
                  <a:pt x="175" y="52"/>
                  <a:pt x="180" y="56"/>
                </a:cubicBezTo>
                <a:lnTo>
                  <a:pt x="180" y="56"/>
                </a:lnTo>
                <a:cubicBezTo>
                  <a:pt x="184" y="61"/>
                  <a:pt x="193" y="58"/>
                  <a:pt x="193" y="51"/>
                </a:cubicBezTo>
                <a:lnTo>
                  <a:pt x="193" y="51"/>
                </a:lnTo>
                <a:cubicBezTo>
                  <a:pt x="193" y="46"/>
                  <a:pt x="189" y="43"/>
                  <a:pt x="185" y="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57"/>
          <p:cNvSpPr>
            <a:spLocks noChangeArrowheads="1"/>
          </p:cNvSpPr>
          <p:nvPr/>
        </p:nvSpPr>
        <p:spPr bwMode="auto">
          <a:xfrm>
            <a:off x="5029271" y="1737499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40"/>
          <p:cNvSpPr txBox="1"/>
          <p:nvPr/>
        </p:nvSpPr>
        <p:spPr>
          <a:xfrm>
            <a:off x="4541567" y="2197601"/>
            <a:ext cx="3368017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7" name="矩形 57"/>
          <p:cNvSpPr>
            <a:spLocks noChangeArrowheads="1"/>
          </p:cNvSpPr>
          <p:nvPr/>
        </p:nvSpPr>
        <p:spPr bwMode="auto">
          <a:xfrm>
            <a:off x="5029271" y="3975045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文本框 40"/>
          <p:cNvSpPr txBox="1"/>
          <p:nvPr/>
        </p:nvSpPr>
        <p:spPr>
          <a:xfrm>
            <a:off x="4541567" y="4405039"/>
            <a:ext cx="7046929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9" name="文本框 40"/>
          <p:cNvSpPr txBox="1"/>
          <p:nvPr/>
        </p:nvSpPr>
        <p:spPr>
          <a:xfrm>
            <a:off x="8220479" y="2197601"/>
            <a:ext cx="3368017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！此处文字通过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12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7"/>
          <p:cNvSpPr>
            <a:spLocks noChangeArrowheads="1"/>
          </p:cNvSpPr>
          <p:nvPr/>
        </p:nvSpPr>
        <p:spPr bwMode="auto">
          <a:xfrm>
            <a:off x="564785" y="1683286"/>
            <a:ext cx="11062428" cy="646331"/>
          </a:xfrm>
          <a:prstGeom prst="rect">
            <a:avLst/>
          </a:prstGeom>
          <a:solidFill>
            <a:srgbClr val="B26B58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为什么乐配视觉如此受欢迎，因为我们拒绝浮夸设计，讲究实战实用，每一套模板都是经过精心逻辑搭配，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还有超值图标大礼包在尾页，感谢您的预览和选购。</a:t>
            </a: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564785" y="2610884"/>
            <a:ext cx="31993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使用说明：图片均可以使用填充功能更换，文字只需要复制粘贴进入即可，内页有说明。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LEOPARD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乐配视觉设计室，追求精美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无止无尽，内页均采用最合理逻辑，用户可根据自行需要修改顺序，或者添加内页。使用说明：图片均可以使用填充功能更换，文字只需要复制粘贴进入即可，内页有说明。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LEOPARD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乐配视觉设计室，追求精美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无止无尽，内页均采用最合理逻辑，用户可根据自行需要修改顺序，或者添加内页。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使用说明：图片均可以使用填充功能更换，文字只需要复制粘贴进入即可。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7" b="14668"/>
          <a:stretch>
            <a:fillRect/>
          </a:stretch>
        </p:blipFill>
        <p:spPr>
          <a:xfrm>
            <a:off x="8503919" y="4357062"/>
            <a:ext cx="3123293" cy="15621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2"/>
          <a:stretch>
            <a:fillRect/>
          </a:stretch>
        </p:blipFill>
        <p:spPr>
          <a:xfrm>
            <a:off x="8503919" y="2610884"/>
            <a:ext cx="3110273" cy="15575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12167"/>
          <a:stretch>
            <a:fillRect/>
          </a:stretch>
        </p:blipFill>
        <p:spPr>
          <a:xfrm>
            <a:off x="4032401" y="2610884"/>
            <a:ext cx="4213031" cy="3308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828" t="21895" r="23572" b="20214"/>
          <a:stretch>
            <a:fillRect/>
          </a:stretch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413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92182" y="391738"/>
            <a:ext cx="4007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LEOPARD REPORTS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8080" y="976513"/>
            <a:ext cx="213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Add your valuable title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rot="10800000">
            <a:off x="5233905" y="2138919"/>
            <a:ext cx="1726964" cy="1119909"/>
          </a:xfrm>
          <a:custGeom>
            <a:avLst/>
            <a:gdLst>
              <a:gd name="T0" fmla="*/ 101 w 349"/>
              <a:gd name="T1" fmla="*/ 132 h 227"/>
              <a:gd name="T2" fmla="*/ 136 w 349"/>
              <a:gd name="T3" fmla="*/ 117 h 227"/>
              <a:gd name="T4" fmla="*/ 161 w 349"/>
              <a:gd name="T5" fmla="*/ 71 h 227"/>
              <a:gd name="T6" fmla="*/ 313 w 349"/>
              <a:gd name="T7" fmla="*/ 12 h 227"/>
              <a:gd name="T8" fmla="*/ 329 w 349"/>
              <a:gd name="T9" fmla="*/ 3 h 227"/>
              <a:gd name="T10" fmla="*/ 345 w 349"/>
              <a:gd name="T11" fmla="*/ 3 h 227"/>
              <a:gd name="T12" fmla="*/ 348 w 349"/>
              <a:gd name="T13" fmla="*/ 18 h 227"/>
              <a:gd name="T14" fmla="*/ 329 w 349"/>
              <a:gd name="T15" fmla="*/ 68 h 227"/>
              <a:gd name="T16" fmla="*/ 249 w 349"/>
              <a:gd name="T17" fmla="*/ 190 h 227"/>
              <a:gd name="T18" fmla="*/ 223 w 349"/>
              <a:gd name="T19" fmla="*/ 196 h 227"/>
              <a:gd name="T20" fmla="*/ 201 w 349"/>
              <a:gd name="T21" fmla="*/ 195 h 227"/>
              <a:gd name="T22" fmla="*/ 192 w 349"/>
              <a:gd name="T23" fmla="*/ 199 h 227"/>
              <a:gd name="T24" fmla="*/ 24 w 349"/>
              <a:gd name="T25" fmla="*/ 144 h 227"/>
              <a:gd name="T26" fmla="*/ 24 w 349"/>
              <a:gd name="T27" fmla="*/ 50 h 227"/>
              <a:gd name="T28" fmla="*/ 52 w 349"/>
              <a:gd name="T29" fmla="*/ 46 h 227"/>
              <a:gd name="T30" fmla="*/ 100 w 349"/>
              <a:gd name="T31" fmla="*/ 88 h 227"/>
              <a:gd name="T32" fmla="*/ 107 w 349"/>
              <a:gd name="T33" fmla="*/ 117 h 227"/>
              <a:gd name="T34" fmla="*/ 101 w 349"/>
              <a:gd name="T35" fmla="*/ 13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227">
                <a:moveTo>
                  <a:pt x="101" y="132"/>
                </a:moveTo>
                <a:cubicBezTo>
                  <a:pt x="115" y="126"/>
                  <a:pt x="126" y="121"/>
                  <a:pt x="136" y="117"/>
                </a:cubicBezTo>
                <a:cubicBezTo>
                  <a:pt x="122" y="80"/>
                  <a:pt x="122" y="80"/>
                  <a:pt x="161" y="71"/>
                </a:cubicBezTo>
                <a:cubicBezTo>
                  <a:pt x="215" y="60"/>
                  <a:pt x="266" y="40"/>
                  <a:pt x="313" y="12"/>
                </a:cubicBezTo>
                <a:cubicBezTo>
                  <a:pt x="318" y="9"/>
                  <a:pt x="323" y="5"/>
                  <a:pt x="329" y="3"/>
                </a:cubicBezTo>
                <a:cubicBezTo>
                  <a:pt x="334" y="1"/>
                  <a:pt x="342" y="0"/>
                  <a:pt x="345" y="3"/>
                </a:cubicBezTo>
                <a:cubicBezTo>
                  <a:pt x="348" y="5"/>
                  <a:pt x="349" y="13"/>
                  <a:pt x="348" y="18"/>
                </a:cubicBezTo>
                <a:cubicBezTo>
                  <a:pt x="342" y="35"/>
                  <a:pt x="338" y="53"/>
                  <a:pt x="329" y="68"/>
                </a:cubicBezTo>
                <a:cubicBezTo>
                  <a:pt x="303" y="110"/>
                  <a:pt x="276" y="150"/>
                  <a:pt x="249" y="190"/>
                </a:cubicBezTo>
                <a:cubicBezTo>
                  <a:pt x="243" y="200"/>
                  <a:pt x="235" y="201"/>
                  <a:pt x="223" y="196"/>
                </a:cubicBezTo>
                <a:cubicBezTo>
                  <a:pt x="217" y="193"/>
                  <a:pt x="209" y="195"/>
                  <a:pt x="201" y="195"/>
                </a:cubicBezTo>
                <a:cubicBezTo>
                  <a:pt x="198" y="195"/>
                  <a:pt x="195" y="197"/>
                  <a:pt x="192" y="199"/>
                </a:cubicBezTo>
                <a:cubicBezTo>
                  <a:pt x="133" y="227"/>
                  <a:pt x="76" y="216"/>
                  <a:pt x="24" y="144"/>
                </a:cubicBezTo>
                <a:cubicBezTo>
                  <a:pt x="0" y="110"/>
                  <a:pt x="8" y="81"/>
                  <a:pt x="24" y="50"/>
                </a:cubicBezTo>
                <a:cubicBezTo>
                  <a:pt x="32" y="33"/>
                  <a:pt x="38" y="33"/>
                  <a:pt x="52" y="46"/>
                </a:cubicBezTo>
                <a:cubicBezTo>
                  <a:pt x="68" y="60"/>
                  <a:pt x="83" y="75"/>
                  <a:pt x="100" y="88"/>
                </a:cubicBezTo>
                <a:cubicBezTo>
                  <a:pt x="111" y="97"/>
                  <a:pt x="117" y="104"/>
                  <a:pt x="107" y="117"/>
                </a:cubicBezTo>
                <a:cubicBezTo>
                  <a:pt x="105" y="120"/>
                  <a:pt x="104" y="124"/>
                  <a:pt x="101" y="132"/>
                </a:cubicBezTo>
                <a:close/>
              </a:path>
            </a:pathLst>
          </a:custGeom>
          <a:solidFill>
            <a:srgbClr val="E8B8A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172"/>
          <p:cNvSpPr>
            <a:spLocks noChangeAspect="1" noEditPoints="1"/>
          </p:cNvSpPr>
          <p:nvPr/>
        </p:nvSpPr>
        <p:spPr bwMode="auto">
          <a:xfrm>
            <a:off x="5771199" y="2483286"/>
            <a:ext cx="243746" cy="258980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 rot="10800000">
            <a:off x="6267466" y="2957917"/>
            <a:ext cx="1232425" cy="1745280"/>
          </a:xfrm>
          <a:custGeom>
            <a:avLst/>
            <a:gdLst>
              <a:gd name="T0" fmla="*/ 129 w 249"/>
              <a:gd name="T1" fmla="*/ 78 h 354"/>
              <a:gd name="T2" fmla="*/ 123 w 249"/>
              <a:gd name="T3" fmla="*/ 116 h 354"/>
              <a:gd name="T4" fmla="*/ 128 w 249"/>
              <a:gd name="T5" fmla="*/ 120 h 354"/>
              <a:gd name="T6" fmla="*/ 149 w 249"/>
              <a:gd name="T7" fmla="*/ 157 h 354"/>
              <a:gd name="T8" fmla="*/ 113 w 249"/>
              <a:gd name="T9" fmla="*/ 326 h 354"/>
              <a:gd name="T10" fmla="*/ 113 w 249"/>
              <a:gd name="T11" fmla="*/ 337 h 354"/>
              <a:gd name="T12" fmla="*/ 105 w 249"/>
              <a:gd name="T13" fmla="*/ 354 h 354"/>
              <a:gd name="T14" fmla="*/ 89 w 249"/>
              <a:gd name="T15" fmla="*/ 346 h 354"/>
              <a:gd name="T16" fmla="*/ 21 w 249"/>
              <a:gd name="T17" fmla="*/ 229 h 354"/>
              <a:gd name="T18" fmla="*/ 2 w 249"/>
              <a:gd name="T19" fmla="*/ 170 h 354"/>
              <a:gd name="T20" fmla="*/ 10 w 249"/>
              <a:gd name="T21" fmla="*/ 147 h 354"/>
              <a:gd name="T22" fmla="*/ 24 w 249"/>
              <a:gd name="T23" fmla="*/ 123 h 354"/>
              <a:gd name="T24" fmla="*/ 143 w 249"/>
              <a:gd name="T25" fmla="*/ 9 h 354"/>
              <a:gd name="T26" fmla="*/ 238 w 249"/>
              <a:gd name="T27" fmla="*/ 56 h 354"/>
              <a:gd name="T28" fmla="*/ 224 w 249"/>
              <a:gd name="T29" fmla="*/ 85 h 354"/>
              <a:gd name="T30" fmla="*/ 182 w 249"/>
              <a:gd name="T31" fmla="*/ 95 h 354"/>
              <a:gd name="T32" fmla="*/ 129 w 249"/>
              <a:gd name="T33" fmla="*/ 7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9" h="354">
                <a:moveTo>
                  <a:pt x="129" y="78"/>
                </a:moveTo>
                <a:cubicBezTo>
                  <a:pt x="127" y="94"/>
                  <a:pt x="125" y="105"/>
                  <a:pt x="123" y="116"/>
                </a:cubicBezTo>
                <a:cubicBezTo>
                  <a:pt x="126" y="118"/>
                  <a:pt x="127" y="119"/>
                  <a:pt x="128" y="120"/>
                </a:cubicBezTo>
                <a:cubicBezTo>
                  <a:pt x="163" y="124"/>
                  <a:pt x="163" y="124"/>
                  <a:pt x="149" y="157"/>
                </a:cubicBezTo>
                <a:cubicBezTo>
                  <a:pt x="127" y="211"/>
                  <a:pt x="115" y="267"/>
                  <a:pt x="113" y="326"/>
                </a:cubicBezTo>
                <a:cubicBezTo>
                  <a:pt x="113" y="330"/>
                  <a:pt x="114" y="334"/>
                  <a:pt x="113" y="337"/>
                </a:cubicBezTo>
                <a:cubicBezTo>
                  <a:pt x="111" y="343"/>
                  <a:pt x="108" y="349"/>
                  <a:pt x="105" y="354"/>
                </a:cubicBezTo>
                <a:cubicBezTo>
                  <a:pt x="99" y="351"/>
                  <a:pt x="92" y="350"/>
                  <a:pt x="89" y="346"/>
                </a:cubicBezTo>
                <a:cubicBezTo>
                  <a:pt x="65" y="307"/>
                  <a:pt x="42" y="269"/>
                  <a:pt x="21" y="229"/>
                </a:cubicBezTo>
                <a:cubicBezTo>
                  <a:pt x="11" y="211"/>
                  <a:pt x="6" y="190"/>
                  <a:pt x="2" y="170"/>
                </a:cubicBezTo>
                <a:cubicBezTo>
                  <a:pt x="0" y="163"/>
                  <a:pt x="6" y="154"/>
                  <a:pt x="10" y="147"/>
                </a:cubicBezTo>
                <a:cubicBezTo>
                  <a:pt x="14" y="139"/>
                  <a:pt x="23" y="131"/>
                  <a:pt x="24" y="123"/>
                </a:cubicBezTo>
                <a:cubicBezTo>
                  <a:pt x="36" y="50"/>
                  <a:pt x="60" y="26"/>
                  <a:pt x="143" y="9"/>
                </a:cubicBezTo>
                <a:cubicBezTo>
                  <a:pt x="187" y="0"/>
                  <a:pt x="218" y="18"/>
                  <a:pt x="238" y="56"/>
                </a:cubicBezTo>
                <a:cubicBezTo>
                  <a:pt x="249" y="76"/>
                  <a:pt x="246" y="81"/>
                  <a:pt x="224" y="85"/>
                </a:cubicBezTo>
                <a:cubicBezTo>
                  <a:pt x="210" y="88"/>
                  <a:pt x="196" y="91"/>
                  <a:pt x="182" y="95"/>
                </a:cubicBezTo>
                <a:cubicBezTo>
                  <a:pt x="151" y="105"/>
                  <a:pt x="152" y="105"/>
                  <a:pt x="129" y="7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6984990" y="3681797"/>
            <a:ext cx="293248" cy="249518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6"/>
          <p:cNvSpPr/>
          <p:nvPr/>
        </p:nvSpPr>
        <p:spPr bwMode="auto">
          <a:xfrm rot="10800000">
            <a:off x="4789079" y="3358259"/>
            <a:ext cx="1556885" cy="1386804"/>
          </a:xfrm>
          <a:custGeom>
            <a:avLst/>
            <a:gdLst>
              <a:gd name="T0" fmla="*/ 227 w 315"/>
              <a:gd name="T1" fmla="*/ 173 h 281"/>
              <a:gd name="T2" fmla="*/ 212 w 315"/>
              <a:gd name="T3" fmla="*/ 160 h 281"/>
              <a:gd name="T4" fmla="*/ 188 w 315"/>
              <a:gd name="T5" fmla="*/ 164 h 281"/>
              <a:gd name="T6" fmla="*/ 160 w 315"/>
              <a:gd name="T7" fmla="*/ 165 h 281"/>
              <a:gd name="T8" fmla="*/ 17 w 315"/>
              <a:gd name="T9" fmla="*/ 40 h 281"/>
              <a:gd name="T10" fmla="*/ 0 w 315"/>
              <a:gd name="T11" fmla="*/ 22 h 281"/>
              <a:gd name="T12" fmla="*/ 22 w 315"/>
              <a:gd name="T13" fmla="*/ 11 h 281"/>
              <a:gd name="T14" fmla="*/ 208 w 315"/>
              <a:gd name="T15" fmla="*/ 18 h 281"/>
              <a:gd name="T16" fmla="*/ 226 w 315"/>
              <a:gd name="T17" fmla="*/ 35 h 281"/>
              <a:gd name="T18" fmla="*/ 243 w 315"/>
              <a:gd name="T19" fmla="*/ 61 h 281"/>
              <a:gd name="T20" fmla="*/ 277 w 315"/>
              <a:gd name="T21" fmla="*/ 235 h 281"/>
              <a:gd name="T22" fmla="*/ 193 w 315"/>
              <a:gd name="T23" fmla="*/ 281 h 281"/>
              <a:gd name="T24" fmla="*/ 178 w 315"/>
              <a:gd name="T25" fmla="*/ 261 h 281"/>
              <a:gd name="T26" fmla="*/ 193 w 315"/>
              <a:gd name="T27" fmla="*/ 194 h 281"/>
              <a:gd name="T28" fmla="*/ 227 w 315"/>
              <a:gd name="T29" fmla="*/ 1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281">
                <a:moveTo>
                  <a:pt x="227" y="173"/>
                </a:moveTo>
                <a:cubicBezTo>
                  <a:pt x="221" y="167"/>
                  <a:pt x="217" y="164"/>
                  <a:pt x="212" y="160"/>
                </a:cubicBezTo>
                <a:cubicBezTo>
                  <a:pt x="202" y="150"/>
                  <a:pt x="195" y="150"/>
                  <a:pt x="188" y="164"/>
                </a:cubicBezTo>
                <a:cubicBezTo>
                  <a:pt x="179" y="181"/>
                  <a:pt x="172" y="181"/>
                  <a:pt x="160" y="165"/>
                </a:cubicBezTo>
                <a:cubicBezTo>
                  <a:pt x="121" y="114"/>
                  <a:pt x="72" y="73"/>
                  <a:pt x="17" y="40"/>
                </a:cubicBezTo>
                <a:cubicBezTo>
                  <a:pt x="10" y="36"/>
                  <a:pt x="6" y="28"/>
                  <a:pt x="0" y="22"/>
                </a:cubicBezTo>
                <a:cubicBezTo>
                  <a:pt x="7" y="18"/>
                  <a:pt x="14" y="12"/>
                  <a:pt x="22" y="11"/>
                </a:cubicBezTo>
                <a:cubicBezTo>
                  <a:pt x="84" y="0"/>
                  <a:pt x="146" y="2"/>
                  <a:pt x="208" y="18"/>
                </a:cubicBezTo>
                <a:cubicBezTo>
                  <a:pt x="215" y="20"/>
                  <a:pt x="221" y="28"/>
                  <a:pt x="226" y="35"/>
                </a:cubicBezTo>
                <a:cubicBezTo>
                  <a:pt x="233" y="43"/>
                  <a:pt x="235" y="56"/>
                  <a:pt x="243" y="61"/>
                </a:cubicBezTo>
                <a:cubicBezTo>
                  <a:pt x="295" y="97"/>
                  <a:pt x="315" y="152"/>
                  <a:pt x="277" y="235"/>
                </a:cubicBezTo>
                <a:cubicBezTo>
                  <a:pt x="259" y="274"/>
                  <a:pt x="230" y="281"/>
                  <a:pt x="193" y="281"/>
                </a:cubicBezTo>
                <a:cubicBezTo>
                  <a:pt x="179" y="281"/>
                  <a:pt x="174" y="276"/>
                  <a:pt x="178" y="261"/>
                </a:cubicBezTo>
                <a:cubicBezTo>
                  <a:pt x="184" y="239"/>
                  <a:pt x="190" y="216"/>
                  <a:pt x="193" y="194"/>
                </a:cubicBezTo>
                <a:cubicBezTo>
                  <a:pt x="196" y="173"/>
                  <a:pt x="213" y="180"/>
                  <a:pt x="227" y="173"/>
                </a:cubicBezTo>
                <a:close/>
              </a:path>
            </a:pathLst>
          </a:custGeom>
          <a:solidFill>
            <a:srgbClr val="B26B5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25550" y="4239659"/>
            <a:ext cx="277069" cy="277339"/>
            <a:chOff x="5240338" y="2657475"/>
            <a:chExt cx="1630363" cy="1631951"/>
          </a:xfrm>
          <a:solidFill>
            <a:schemeClr val="bg1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5240338" y="2735263"/>
              <a:ext cx="1552575" cy="1554163"/>
            </a:xfrm>
            <a:custGeom>
              <a:avLst/>
              <a:gdLst>
                <a:gd name="T0" fmla="*/ 391 w 517"/>
                <a:gd name="T1" fmla="*/ 73 h 519"/>
                <a:gd name="T2" fmla="*/ 346 w 517"/>
                <a:gd name="T3" fmla="*/ 101 h 519"/>
                <a:gd name="T4" fmla="*/ 325 w 517"/>
                <a:gd name="T5" fmla="*/ 98 h 519"/>
                <a:gd name="T6" fmla="*/ 122 w 517"/>
                <a:gd name="T7" fmla="*/ 151 h 519"/>
                <a:gd name="T8" fmla="*/ 125 w 517"/>
                <a:gd name="T9" fmla="*/ 369 h 519"/>
                <a:gd name="T10" fmla="*/ 332 w 517"/>
                <a:gd name="T11" fmla="*/ 416 h 519"/>
                <a:gd name="T12" fmla="*/ 421 w 517"/>
                <a:gd name="T13" fmla="*/ 197 h 519"/>
                <a:gd name="T14" fmla="*/ 425 w 517"/>
                <a:gd name="T15" fmla="*/ 155 h 519"/>
                <a:gd name="T16" fmla="*/ 443 w 517"/>
                <a:gd name="T17" fmla="*/ 127 h 519"/>
                <a:gd name="T18" fmla="*/ 444 w 517"/>
                <a:gd name="T19" fmla="*/ 398 h 519"/>
                <a:gd name="T20" fmla="*/ 113 w 517"/>
                <a:gd name="T21" fmla="*/ 438 h 519"/>
                <a:gd name="T22" fmla="*/ 88 w 517"/>
                <a:gd name="T23" fmla="*/ 101 h 519"/>
                <a:gd name="T24" fmla="*/ 391 w 517"/>
                <a:gd name="T25" fmla="*/ 7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519">
                  <a:moveTo>
                    <a:pt x="391" y="73"/>
                  </a:moveTo>
                  <a:cubicBezTo>
                    <a:pt x="376" y="83"/>
                    <a:pt x="361" y="93"/>
                    <a:pt x="346" y="101"/>
                  </a:cubicBezTo>
                  <a:cubicBezTo>
                    <a:pt x="340" y="103"/>
                    <a:pt x="331" y="100"/>
                    <a:pt x="325" y="98"/>
                  </a:cubicBezTo>
                  <a:cubicBezTo>
                    <a:pt x="252" y="68"/>
                    <a:pt x="166" y="91"/>
                    <a:pt x="122" y="151"/>
                  </a:cubicBezTo>
                  <a:cubicBezTo>
                    <a:pt x="72" y="219"/>
                    <a:pt x="73" y="305"/>
                    <a:pt x="125" y="369"/>
                  </a:cubicBezTo>
                  <a:cubicBezTo>
                    <a:pt x="174" y="429"/>
                    <a:pt x="261" y="449"/>
                    <a:pt x="332" y="416"/>
                  </a:cubicBezTo>
                  <a:cubicBezTo>
                    <a:pt x="413" y="379"/>
                    <a:pt x="454" y="279"/>
                    <a:pt x="421" y="197"/>
                  </a:cubicBezTo>
                  <a:cubicBezTo>
                    <a:pt x="414" y="181"/>
                    <a:pt x="415" y="169"/>
                    <a:pt x="425" y="155"/>
                  </a:cubicBezTo>
                  <a:cubicBezTo>
                    <a:pt x="432" y="146"/>
                    <a:pt x="437" y="136"/>
                    <a:pt x="443" y="127"/>
                  </a:cubicBezTo>
                  <a:cubicBezTo>
                    <a:pt x="491" y="165"/>
                    <a:pt x="517" y="302"/>
                    <a:pt x="444" y="398"/>
                  </a:cubicBezTo>
                  <a:cubicBezTo>
                    <a:pt x="366" y="501"/>
                    <a:pt x="209" y="519"/>
                    <a:pt x="113" y="438"/>
                  </a:cubicBezTo>
                  <a:cubicBezTo>
                    <a:pt x="0" y="343"/>
                    <a:pt x="9" y="187"/>
                    <a:pt x="88" y="101"/>
                  </a:cubicBezTo>
                  <a:cubicBezTo>
                    <a:pt x="181" y="0"/>
                    <a:pt x="336" y="17"/>
                    <a:pt x="3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5618163" y="3103563"/>
              <a:ext cx="793750" cy="793750"/>
            </a:xfrm>
            <a:custGeom>
              <a:avLst/>
              <a:gdLst>
                <a:gd name="T0" fmla="*/ 132 w 264"/>
                <a:gd name="T1" fmla="*/ 265 h 265"/>
                <a:gd name="T2" fmla="*/ 3 w 264"/>
                <a:gd name="T3" fmla="*/ 128 h 265"/>
                <a:gd name="T4" fmla="*/ 141 w 264"/>
                <a:gd name="T5" fmla="*/ 5 h 265"/>
                <a:gd name="T6" fmla="*/ 161 w 264"/>
                <a:gd name="T7" fmla="*/ 8 h 265"/>
                <a:gd name="T8" fmla="*/ 168 w 264"/>
                <a:gd name="T9" fmla="*/ 27 h 265"/>
                <a:gd name="T10" fmla="*/ 156 w 264"/>
                <a:gd name="T11" fmla="*/ 50 h 265"/>
                <a:gd name="T12" fmla="*/ 135 w 264"/>
                <a:gd name="T13" fmla="*/ 63 h 265"/>
                <a:gd name="T14" fmla="*/ 60 w 264"/>
                <a:gd name="T15" fmla="*/ 131 h 265"/>
                <a:gd name="T16" fmla="*/ 124 w 264"/>
                <a:gd name="T17" fmla="*/ 207 h 265"/>
                <a:gd name="T18" fmla="*/ 205 w 264"/>
                <a:gd name="T19" fmla="*/ 136 h 265"/>
                <a:gd name="T20" fmla="*/ 224 w 264"/>
                <a:gd name="T21" fmla="*/ 110 h 265"/>
                <a:gd name="T22" fmla="*/ 226 w 264"/>
                <a:gd name="T23" fmla="*/ 109 h 265"/>
                <a:gd name="T24" fmla="*/ 254 w 264"/>
                <a:gd name="T25" fmla="*/ 97 h 265"/>
                <a:gd name="T26" fmla="*/ 263 w 264"/>
                <a:gd name="T27" fmla="*/ 135 h 265"/>
                <a:gd name="T28" fmla="*/ 132 w 26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65">
                  <a:moveTo>
                    <a:pt x="132" y="265"/>
                  </a:moveTo>
                  <a:cubicBezTo>
                    <a:pt x="57" y="265"/>
                    <a:pt x="0" y="205"/>
                    <a:pt x="3" y="128"/>
                  </a:cubicBezTo>
                  <a:cubicBezTo>
                    <a:pt x="5" y="58"/>
                    <a:pt x="70" y="0"/>
                    <a:pt x="141" y="5"/>
                  </a:cubicBezTo>
                  <a:cubicBezTo>
                    <a:pt x="148" y="6"/>
                    <a:pt x="155" y="7"/>
                    <a:pt x="161" y="8"/>
                  </a:cubicBezTo>
                  <a:cubicBezTo>
                    <a:pt x="173" y="11"/>
                    <a:pt x="175" y="17"/>
                    <a:pt x="168" y="27"/>
                  </a:cubicBezTo>
                  <a:cubicBezTo>
                    <a:pt x="164" y="34"/>
                    <a:pt x="159" y="42"/>
                    <a:pt x="156" y="50"/>
                  </a:cubicBezTo>
                  <a:cubicBezTo>
                    <a:pt x="152" y="60"/>
                    <a:pt x="147" y="63"/>
                    <a:pt x="135" y="63"/>
                  </a:cubicBezTo>
                  <a:cubicBezTo>
                    <a:pt x="94" y="63"/>
                    <a:pt x="63" y="92"/>
                    <a:pt x="60" y="131"/>
                  </a:cubicBezTo>
                  <a:cubicBezTo>
                    <a:pt x="57" y="167"/>
                    <a:pt x="85" y="200"/>
                    <a:pt x="124" y="207"/>
                  </a:cubicBezTo>
                  <a:cubicBezTo>
                    <a:pt x="164" y="214"/>
                    <a:pt x="204" y="180"/>
                    <a:pt x="205" y="136"/>
                  </a:cubicBezTo>
                  <a:cubicBezTo>
                    <a:pt x="205" y="120"/>
                    <a:pt x="209" y="113"/>
                    <a:pt x="224" y="110"/>
                  </a:cubicBezTo>
                  <a:cubicBezTo>
                    <a:pt x="225" y="110"/>
                    <a:pt x="225" y="109"/>
                    <a:pt x="226" y="109"/>
                  </a:cubicBezTo>
                  <a:cubicBezTo>
                    <a:pt x="235" y="105"/>
                    <a:pt x="244" y="101"/>
                    <a:pt x="254" y="97"/>
                  </a:cubicBezTo>
                  <a:cubicBezTo>
                    <a:pt x="257" y="109"/>
                    <a:pt x="263" y="122"/>
                    <a:pt x="263" y="135"/>
                  </a:cubicBezTo>
                  <a:cubicBezTo>
                    <a:pt x="264" y="207"/>
                    <a:pt x="205" y="265"/>
                    <a:pt x="13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6018213" y="2657475"/>
              <a:ext cx="852488" cy="850900"/>
            </a:xfrm>
            <a:custGeom>
              <a:avLst/>
              <a:gdLst>
                <a:gd name="T0" fmla="*/ 0 w 284"/>
                <a:gd name="T1" fmla="*/ 280 h 284"/>
                <a:gd name="T2" fmla="*/ 10 w 284"/>
                <a:gd name="T3" fmla="*/ 266 h 284"/>
                <a:gd name="T4" fmla="*/ 31 w 284"/>
                <a:gd name="T5" fmla="*/ 214 h 284"/>
                <a:gd name="T6" fmla="*/ 68 w 284"/>
                <a:gd name="T7" fmla="*/ 156 h 284"/>
                <a:gd name="T8" fmla="*/ 165 w 284"/>
                <a:gd name="T9" fmla="*/ 97 h 284"/>
                <a:gd name="T10" fmla="*/ 186 w 284"/>
                <a:gd name="T11" fmla="*/ 62 h 284"/>
                <a:gd name="T12" fmla="*/ 186 w 284"/>
                <a:gd name="T13" fmla="*/ 41 h 284"/>
                <a:gd name="T14" fmla="*/ 216 w 284"/>
                <a:gd name="T15" fmla="*/ 2 h 284"/>
                <a:gd name="T16" fmla="*/ 249 w 284"/>
                <a:gd name="T17" fmla="*/ 34 h 284"/>
                <a:gd name="T18" fmla="*/ 282 w 284"/>
                <a:gd name="T19" fmla="*/ 68 h 284"/>
                <a:gd name="T20" fmla="*/ 243 w 284"/>
                <a:gd name="T21" fmla="*/ 97 h 284"/>
                <a:gd name="T22" fmla="*/ 175 w 284"/>
                <a:gd name="T23" fmla="*/ 142 h 284"/>
                <a:gd name="T24" fmla="*/ 102 w 284"/>
                <a:gd name="T25" fmla="*/ 240 h 284"/>
                <a:gd name="T26" fmla="*/ 69 w 284"/>
                <a:gd name="T27" fmla="*/ 253 h 284"/>
                <a:gd name="T28" fmla="*/ 19 w 284"/>
                <a:gd name="T29" fmla="*/ 273 h 284"/>
                <a:gd name="T30" fmla="*/ 4 w 284"/>
                <a:gd name="T31" fmla="*/ 284 h 284"/>
                <a:gd name="T32" fmla="*/ 0 w 284"/>
                <a:gd name="T33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280"/>
                  </a:moveTo>
                  <a:cubicBezTo>
                    <a:pt x="4" y="275"/>
                    <a:pt x="6" y="270"/>
                    <a:pt x="10" y="266"/>
                  </a:cubicBezTo>
                  <a:cubicBezTo>
                    <a:pt x="23" y="251"/>
                    <a:pt x="31" y="236"/>
                    <a:pt x="31" y="214"/>
                  </a:cubicBezTo>
                  <a:cubicBezTo>
                    <a:pt x="31" y="189"/>
                    <a:pt x="48" y="169"/>
                    <a:pt x="68" y="156"/>
                  </a:cubicBezTo>
                  <a:cubicBezTo>
                    <a:pt x="100" y="134"/>
                    <a:pt x="132" y="115"/>
                    <a:pt x="165" y="97"/>
                  </a:cubicBezTo>
                  <a:cubicBezTo>
                    <a:pt x="180" y="89"/>
                    <a:pt x="188" y="79"/>
                    <a:pt x="186" y="62"/>
                  </a:cubicBezTo>
                  <a:cubicBezTo>
                    <a:pt x="185" y="55"/>
                    <a:pt x="185" y="48"/>
                    <a:pt x="186" y="41"/>
                  </a:cubicBezTo>
                  <a:cubicBezTo>
                    <a:pt x="187" y="17"/>
                    <a:pt x="198" y="4"/>
                    <a:pt x="216" y="2"/>
                  </a:cubicBezTo>
                  <a:cubicBezTo>
                    <a:pt x="234" y="0"/>
                    <a:pt x="243" y="9"/>
                    <a:pt x="249" y="34"/>
                  </a:cubicBezTo>
                  <a:cubicBezTo>
                    <a:pt x="274" y="40"/>
                    <a:pt x="284" y="50"/>
                    <a:pt x="282" y="68"/>
                  </a:cubicBezTo>
                  <a:cubicBezTo>
                    <a:pt x="280" y="86"/>
                    <a:pt x="266" y="100"/>
                    <a:pt x="243" y="97"/>
                  </a:cubicBezTo>
                  <a:cubicBezTo>
                    <a:pt x="205" y="92"/>
                    <a:pt x="189" y="111"/>
                    <a:pt x="175" y="142"/>
                  </a:cubicBezTo>
                  <a:cubicBezTo>
                    <a:pt x="159" y="181"/>
                    <a:pt x="137" y="215"/>
                    <a:pt x="102" y="240"/>
                  </a:cubicBezTo>
                  <a:cubicBezTo>
                    <a:pt x="92" y="246"/>
                    <a:pt x="80" y="253"/>
                    <a:pt x="69" y="253"/>
                  </a:cubicBezTo>
                  <a:cubicBezTo>
                    <a:pt x="49" y="252"/>
                    <a:pt x="33" y="259"/>
                    <a:pt x="19" y="273"/>
                  </a:cubicBezTo>
                  <a:cubicBezTo>
                    <a:pt x="15" y="277"/>
                    <a:pt x="9" y="280"/>
                    <a:pt x="4" y="284"/>
                  </a:cubicBezTo>
                  <a:cubicBezTo>
                    <a:pt x="3" y="283"/>
                    <a:pt x="1" y="281"/>
                    <a:pt x="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907088" y="3403600"/>
              <a:ext cx="222250" cy="219075"/>
            </a:xfrm>
            <a:custGeom>
              <a:avLst/>
              <a:gdLst>
                <a:gd name="T0" fmla="*/ 39 w 74"/>
                <a:gd name="T1" fmla="*/ 3 h 73"/>
                <a:gd name="T2" fmla="*/ 30 w 74"/>
                <a:gd name="T3" fmla="*/ 43 h 73"/>
                <a:gd name="T4" fmla="*/ 69 w 74"/>
                <a:gd name="T5" fmla="*/ 35 h 73"/>
                <a:gd name="T6" fmla="*/ 58 w 74"/>
                <a:gd name="T7" fmla="*/ 62 h 73"/>
                <a:gd name="T8" fmla="*/ 15 w 74"/>
                <a:gd name="T9" fmla="*/ 63 h 73"/>
                <a:gd name="T10" fmla="*/ 6 w 74"/>
                <a:gd name="T11" fmla="*/ 21 h 73"/>
                <a:gd name="T12" fmla="*/ 39 w 74"/>
                <a:gd name="T1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9" y="3"/>
                  </a:moveTo>
                  <a:cubicBezTo>
                    <a:pt x="40" y="19"/>
                    <a:pt x="14" y="29"/>
                    <a:pt x="30" y="43"/>
                  </a:cubicBezTo>
                  <a:cubicBezTo>
                    <a:pt x="37" y="48"/>
                    <a:pt x="54" y="38"/>
                    <a:pt x="69" y="35"/>
                  </a:cubicBezTo>
                  <a:cubicBezTo>
                    <a:pt x="74" y="46"/>
                    <a:pt x="68" y="56"/>
                    <a:pt x="58" y="62"/>
                  </a:cubicBezTo>
                  <a:cubicBezTo>
                    <a:pt x="44" y="72"/>
                    <a:pt x="29" y="73"/>
                    <a:pt x="15" y="63"/>
                  </a:cubicBezTo>
                  <a:cubicBezTo>
                    <a:pt x="1" y="52"/>
                    <a:pt x="0" y="36"/>
                    <a:pt x="6" y="21"/>
                  </a:cubicBezTo>
                  <a:cubicBezTo>
                    <a:pt x="11" y="7"/>
                    <a:pt x="22" y="0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06089" y="1855082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文本框 40"/>
          <p:cNvSpPr txBox="1"/>
          <p:nvPr/>
        </p:nvSpPr>
        <p:spPr>
          <a:xfrm>
            <a:off x="7406089" y="2244972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632544" y="4234411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7632544" y="4624301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57641" y="2742266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乐配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宝贵的标题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文本框 40"/>
          <p:cNvSpPr txBox="1"/>
          <p:nvPr/>
        </p:nvSpPr>
        <p:spPr>
          <a:xfrm>
            <a:off x="1383566" y="3132156"/>
            <a:ext cx="317588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Office PowerPoint</Application>
  <PresentationFormat>宽屏</PresentationFormat>
  <Paragraphs>152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47</cp:revision>
  <dcterms:created xsi:type="dcterms:W3CDTF">2015-05-05T08:02:00Z</dcterms:created>
  <dcterms:modified xsi:type="dcterms:W3CDTF">2021-01-05T00:16:10Z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