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notesSlides/notesSlide20.xml" ContentType="application/vnd.openxmlformats-officedocument.presentationml.notesSlide+xml"/>
  <Override PartName="/ppt/tags/tag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79" r:id="rId3"/>
    <p:sldId id="282" r:id="rId4"/>
    <p:sldId id="280" r:id="rId5"/>
    <p:sldId id="278" r:id="rId6"/>
    <p:sldId id="277" r:id="rId7"/>
    <p:sldId id="259" r:id="rId8"/>
    <p:sldId id="283" r:id="rId9"/>
    <p:sldId id="266" r:id="rId10"/>
    <p:sldId id="265" r:id="rId11"/>
    <p:sldId id="264" r:id="rId12"/>
    <p:sldId id="263" r:id="rId13"/>
    <p:sldId id="284" r:id="rId14"/>
    <p:sldId id="261" r:id="rId15"/>
    <p:sldId id="257" r:id="rId16"/>
    <p:sldId id="267" r:id="rId17"/>
    <p:sldId id="268" r:id="rId18"/>
    <p:sldId id="285" r:id="rId19"/>
    <p:sldId id="269" r:id="rId20"/>
    <p:sldId id="270" r:id="rId21"/>
    <p:sldId id="272" r:id="rId22"/>
    <p:sldId id="273" r:id="rId23"/>
    <p:sldId id="286" r:id="rId24"/>
    <p:sldId id="274" r:id="rId25"/>
    <p:sldId id="275" r:id="rId26"/>
    <p:sldId id="276" r:id="rId27"/>
    <p:sldId id="287" r:id="rId28"/>
  </p:sldIdLst>
  <p:sldSz cx="9001125" cy="5040313"/>
  <p:notesSz cx="6858000" cy="9144000"/>
  <p:custDataLst>
    <p:tags r:id="rId30"/>
  </p:custDataLst>
  <p:defaultTextStyle>
    <a:defPPr>
      <a:defRPr lang="zh-CN"/>
    </a:defPPr>
    <a:lvl1pPr marL="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132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200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332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464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596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665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0797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0929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2"/>
    <a:srgbClr val="91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66" d="100"/>
          <a:sy n="66" d="100"/>
        </p:scale>
        <p:origin x="-462" y="-1650"/>
      </p:cViewPr>
      <p:guideLst>
        <p:guide orient="horz" pos="158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5DC36-FBF0-45AD-8F00-F3AEDB5C70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3DD1A-F7A2-4735-AE8C-E38DD589DB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DD1A-F7A2-4735-AE8C-E38DD589DB6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5085" y="1565764"/>
            <a:ext cx="7650956" cy="1080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0169" y="2856177"/>
            <a:ext cx="6300788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5816" y="201847"/>
            <a:ext cx="2025253" cy="4300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056" y="201847"/>
            <a:ext cx="5925741" cy="4300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027" y="3238868"/>
            <a:ext cx="7650956" cy="100106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1027" y="2136300"/>
            <a:ext cx="7650956" cy="11025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1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20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33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4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5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66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79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92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056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572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7308874" y="280818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28237"/>
            <a:ext cx="3977060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320" indent="0">
              <a:buNone/>
              <a:defRPr sz="1800" b="1"/>
            </a:lvl2pPr>
            <a:lvl3pPr marL="802005" indent="0">
              <a:buNone/>
              <a:defRPr sz="1600" b="1"/>
            </a:lvl3pPr>
            <a:lvl4pPr marL="1203325" indent="0">
              <a:buNone/>
              <a:defRPr sz="1400" b="1"/>
            </a:lvl4pPr>
            <a:lvl5pPr marL="1604645" indent="0">
              <a:buNone/>
              <a:defRPr sz="1400" b="1"/>
            </a:lvl5pPr>
            <a:lvl6pPr marL="2005965" indent="0">
              <a:buNone/>
              <a:defRPr sz="1400" b="1"/>
            </a:lvl6pPr>
            <a:lvl7pPr marL="2406650" indent="0">
              <a:buNone/>
              <a:defRPr sz="1400" b="1"/>
            </a:lvl7pPr>
            <a:lvl8pPr marL="2807970" indent="0">
              <a:buNone/>
              <a:defRPr sz="1400" b="1"/>
            </a:lvl8pPr>
            <a:lvl9pPr marL="320929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056" y="1598433"/>
            <a:ext cx="3977060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447" y="1128237"/>
            <a:ext cx="3978622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320" indent="0">
              <a:buNone/>
              <a:defRPr sz="1800" b="1"/>
            </a:lvl2pPr>
            <a:lvl3pPr marL="802005" indent="0">
              <a:buNone/>
              <a:defRPr sz="1600" b="1"/>
            </a:lvl3pPr>
            <a:lvl4pPr marL="1203325" indent="0">
              <a:buNone/>
              <a:defRPr sz="1400" b="1"/>
            </a:lvl4pPr>
            <a:lvl5pPr marL="1604645" indent="0">
              <a:buNone/>
              <a:defRPr sz="1400" b="1"/>
            </a:lvl5pPr>
            <a:lvl6pPr marL="2005965" indent="0">
              <a:buNone/>
              <a:defRPr sz="1400" b="1"/>
            </a:lvl6pPr>
            <a:lvl7pPr marL="2406650" indent="0">
              <a:buNone/>
              <a:defRPr sz="1400" b="1"/>
            </a:lvl7pPr>
            <a:lvl8pPr marL="2807970" indent="0">
              <a:buNone/>
              <a:defRPr sz="1400" b="1"/>
            </a:lvl8pPr>
            <a:lvl9pPr marL="320929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447" y="1598433"/>
            <a:ext cx="3978622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7" y="200679"/>
            <a:ext cx="2961308" cy="854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9190" y="200679"/>
            <a:ext cx="5031879" cy="430176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0057" y="1054733"/>
            <a:ext cx="2961308" cy="3447714"/>
          </a:xfrm>
        </p:spPr>
        <p:txBody>
          <a:bodyPr/>
          <a:lstStyle>
            <a:lvl1pPr marL="0" indent="0">
              <a:buNone/>
              <a:defRPr sz="1200"/>
            </a:lvl1pPr>
            <a:lvl2pPr marL="401320" indent="0">
              <a:buNone/>
              <a:defRPr sz="1100"/>
            </a:lvl2pPr>
            <a:lvl3pPr marL="802005" indent="0">
              <a:buNone/>
              <a:defRPr sz="900"/>
            </a:lvl3pPr>
            <a:lvl4pPr marL="1203325" indent="0">
              <a:buNone/>
              <a:defRPr sz="800"/>
            </a:lvl4pPr>
            <a:lvl5pPr marL="1604645" indent="0">
              <a:buNone/>
              <a:defRPr sz="800"/>
            </a:lvl5pPr>
            <a:lvl6pPr marL="2005965" indent="0">
              <a:buNone/>
              <a:defRPr sz="800"/>
            </a:lvl6pPr>
            <a:lvl7pPr marL="2406650" indent="0">
              <a:buNone/>
              <a:defRPr sz="800"/>
            </a:lvl7pPr>
            <a:lvl8pPr marL="2807970" indent="0">
              <a:buNone/>
              <a:defRPr sz="800"/>
            </a:lvl8pPr>
            <a:lvl9pPr marL="320929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4284" y="3528219"/>
            <a:ext cx="5400675" cy="4165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64284" y="450361"/>
            <a:ext cx="5400675" cy="3024188"/>
          </a:xfrm>
        </p:spPr>
        <p:txBody>
          <a:bodyPr/>
          <a:lstStyle>
            <a:lvl1pPr marL="0" indent="0">
              <a:buNone/>
              <a:defRPr sz="2800"/>
            </a:lvl1pPr>
            <a:lvl2pPr marL="401320" indent="0">
              <a:buNone/>
              <a:defRPr sz="2500"/>
            </a:lvl2pPr>
            <a:lvl3pPr marL="802005" indent="0">
              <a:buNone/>
              <a:defRPr sz="2100"/>
            </a:lvl3pPr>
            <a:lvl4pPr marL="1203325" indent="0">
              <a:buNone/>
              <a:defRPr sz="1800"/>
            </a:lvl4pPr>
            <a:lvl5pPr marL="1604645" indent="0">
              <a:buNone/>
              <a:defRPr sz="1800"/>
            </a:lvl5pPr>
            <a:lvl6pPr marL="2005965" indent="0">
              <a:buNone/>
              <a:defRPr sz="1800"/>
            </a:lvl6pPr>
            <a:lvl7pPr marL="2406650" indent="0">
              <a:buNone/>
              <a:defRPr sz="1800"/>
            </a:lvl7pPr>
            <a:lvl8pPr marL="2807970" indent="0">
              <a:buNone/>
              <a:defRPr sz="1800"/>
            </a:lvl8pPr>
            <a:lvl9pPr marL="320929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64284" y="3944746"/>
            <a:ext cx="5400675" cy="591536"/>
          </a:xfrm>
        </p:spPr>
        <p:txBody>
          <a:bodyPr/>
          <a:lstStyle>
            <a:lvl1pPr marL="0" indent="0">
              <a:buNone/>
              <a:defRPr sz="1200"/>
            </a:lvl1pPr>
            <a:lvl2pPr marL="401320" indent="0">
              <a:buNone/>
              <a:defRPr sz="1100"/>
            </a:lvl2pPr>
            <a:lvl3pPr marL="802005" indent="0">
              <a:buNone/>
              <a:defRPr sz="900"/>
            </a:lvl3pPr>
            <a:lvl4pPr marL="1203325" indent="0">
              <a:buNone/>
              <a:defRPr sz="800"/>
            </a:lvl4pPr>
            <a:lvl5pPr marL="1604645" indent="0">
              <a:buNone/>
              <a:defRPr sz="800"/>
            </a:lvl5pPr>
            <a:lvl6pPr marL="2005965" indent="0">
              <a:buNone/>
              <a:defRPr sz="800"/>
            </a:lvl6pPr>
            <a:lvl7pPr marL="2406650" indent="0">
              <a:buNone/>
              <a:defRPr sz="800"/>
            </a:lvl7pPr>
            <a:lvl8pPr marL="2807970" indent="0">
              <a:buNone/>
              <a:defRPr sz="800"/>
            </a:lvl8pPr>
            <a:lvl9pPr marL="320929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0056" y="201846"/>
            <a:ext cx="8101013" cy="840052"/>
          </a:xfrm>
          <a:prstGeom prst="rect">
            <a:avLst/>
          </a:prstGeom>
        </p:spPr>
        <p:txBody>
          <a:bodyPr vert="horz" lIns="80229" tIns="40115" rIns="80229" bIns="4011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76073"/>
            <a:ext cx="8101013" cy="3326374"/>
          </a:xfrm>
          <a:prstGeom prst="rect">
            <a:avLst/>
          </a:prstGeom>
        </p:spPr>
        <p:txBody>
          <a:bodyPr vert="horz" lIns="80229" tIns="40115" rIns="80229" bIns="401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005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75385" y="4671624"/>
            <a:ext cx="2850356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080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80200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990" indent="-30099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2145" indent="-250825" algn="l" defTabSz="802005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66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398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30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662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31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3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995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32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00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2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64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596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65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97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929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7"/>
          <p:cNvSpPr/>
          <p:nvPr/>
        </p:nvSpPr>
        <p:spPr>
          <a:xfrm>
            <a:off x="1836266" y="1440036"/>
            <a:ext cx="5688632" cy="995340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6000" dirty="0">
                <a:solidFill>
                  <a:srgbClr val="C00000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蓝红</a:t>
            </a:r>
            <a:r>
              <a:rPr lang="zh-CN" altLang="en-US" sz="6000" dirty="0">
                <a:solidFill>
                  <a:srgbClr val="003C72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通用商务</a:t>
            </a:r>
            <a:endParaRPr lang="en-GB" altLang="zh-CN" sz="6000" dirty="0">
              <a:solidFill>
                <a:srgbClr val="003C72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1188194" y="2974268"/>
            <a:ext cx="5976664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3600" dirty="0">
                <a:solidFill>
                  <a:srgbClr val="C00000"/>
                </a:solidFill>
                <a:latin typeface="Agency FB" panose="020B0503020202020204" pitchFamily="34" charset="0"/>
                <a:cs typeface="+mn-ea"/>
                <a:sym typeface="+mn-lt"/>
              </a:rPr>
              <a:t>GENERAL BUSINESS</a:t>
            </a:r>
          </a:p>
        </p:txBody>
      </p:sp>
      <p:sp>
        <p:nvSpPr>
          <p:cNvPr id="4" name="Rectangle 47"/>
          <p:cNvSpPr/>
          <p:nvPr/>
        </p:nvSpPr>
        <p:spPr>
          <a:xfrm>
            <a:off x="5076626" y="176408"/>
            <a:ext cx="5688632" cy="687564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4000" dirty="0">
                <a:solidFill>
                  <a:srgbClr val="003C72"/>
                </a:solidFill>
                <a:latin typeface="Agency FB" panose="020B0503020202020204" pitchFamily="34" charset="0"/>
                <a:cs typeface="+mn-ea"/>
                <a:sym typeface="+mn-lt"/>
              </a:rPr>
              <a:t>LOGO</a:t>
            </a:r>
            <a:endParaRPr lang="en-GB" altLang="zh-CN" sz="4000" dirty="0">
              <a:solidFill>
                <a:srgbClr val="003C72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274" y="2520156"/>
            <a:ext cx="5062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年终总结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\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 新年计划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\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 述职报告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\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</a:rPr>
              <a:t> 工作汇报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91">
        <p14:gallery dir="l"/>
      </p:transition>
    </mc:Choice>
    <mc:Fallback xmlns="">
      <p:transition spd="slow" advTm="22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4"/>
          <p:cNvGrpSpPr/>
          <p:nvPr/>
        </p:nvGrpSpPr>
        <p:grpSpPr bwMode="auto">
          <a:xfrm>
            <a:off x="1090109" y="1152004"/>
            <a:ext cx="3431958" cy="2664920"/>
            <a:chOff x="0" y="0"/>
            <a:chExt cx="5407191" cy="4756567"/>
          </a:xfrm>
          <a:solidFill>
            <a:schemeClr val="bg1">
              <a:lumMod val="65000"/>
              <a:alpha val="41176"/>
            </a:schemeClr>
          </a:solidFill>
          <a:effectLst/>
        </p:grpSpPr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3148473" y="4482387"/>
              <a:ext cx="297052" cy="274180"/>
            </a:xfrm>
            <a:custGeom>
              <a:avLst/>
              <a:gdLst>
                <a:gd name="T0" fmla="*/ 116 w 177"/>
                <a:gd name="T1" fmla="*/ 27 h 161"/>
                <a:gd name="T2" fmla="*/ 158 w 177"/>
                <a:gd name="T3" fmla="*/ 27 h 161"/>
                <a:gd name="T4" fmla="*/ 198 w 177"/>
                <a:gd name="T5" fmla="*/ 13 h 161"/>
                <a:gd name="T6" fmla="*/ 237 w 177"/>
                <a:gd name="T7" fmla="*/ 27 h 161"/>
                <a:gd name="T8" fmla="*/ 296 w 177"/>
                <a:gd name="T9" fmla="*/ 0 h 161"/>
                <a:gd name="T10" fmla="*/ 375 w 177"/>
                <a:gd name="T11" fmla="*/ 13 h 161"/>
                <a:gd name="T12" fmla="*/ 414 w 177"/>
                <a:gd name="T13" fmla="*/ 0 h 161"/>
                <a:gd name="T14" fmla="*/ 435 w 177"/>
                <a:gd name="T15" fmla="*/ 53 h 161"/>
                <a:gd name="T16" fmla="*/ 375 w 177"/>
                <a:gd name="T17" fmla="*/ 80 h 161"/>
                <a:gd name="T18" fmla="*/ 355 w 177"/>
                <a:gd name="T19" fmla="*/ 171 h 161"/>
                <a:gd name="T20" fmla="*/ 314 w 177"/>
                <a:gd name="T21" fmla="*/ 199 h 161"/>
                <a:gd name="T22" fmla="*/ 314 w 177"/>
                <a:gd name="T23" fmla="*/ 239 h 161"/>
                <a:gd name="T24" fmla="*/ 259 w 177"/>
                <a:gd name="T25" fmla="*/ 224 h 161"/>
                <a:gd name="T26" fmla="*/ 237 w 177"/>
                <a:gd name="T27" fmla="*/ 239 h 161"/>
                <a:gd name="T28" fmla="*/ 237 w 177"/>
                <a:gd name="T29" fmla="*/ 265 h 161"/>
                <a:gd name="T30" fmla="*/ 198 w 177"/>
                <a:gd name="T31" fmla="*/ 265 h 161"/>
                <a:gd name="T32" fmla="*/ 116 w 177"/>
                <a:gd name="T33" fmla="*/ 239 h 161"/>
                <a:gd name="T34" fmla="*/ 20 w 177"/>
                <a:gd name="T35" fmla="*/ 224 h 161"/>
                <a:gd name="T36" fmla="*/ 0 w 177"/>
                <a:gd name="T37" fmla="*/ 144 h 161"/>
                <a:gd name="T38" fmla="*/ 0 w 177"/>
                <a:gd name="T39" fmla="*/ 105 h 161"/>
                <a:gd name="T40" fmla="*/ 97 w 177"/>
                <a:gd name="T41" fmla="*/ 53 h 161"/>
                <a:gd name="T42" fmla="*/ 116 w 177"/>
                <a:gd name="T43" fmla="*/ 27 h 16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7"/>
                <a:gd name="T67" fmla="*/ 0 h 161"/>
                <a:gd name="T68" fmla="*/ 177 w 177"/>
                <a:gd name="T69" fmla="*/ 161 h 16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4221785" y="0"/>
              <a:ext cx="1185406" cy="1190682"/>
            </a:xfrm>
            <a:custGeom>
              <a:avLst/>
              <a:gdLst>
                <a:gd name="T0" fmla="*/ 41 w 705"/>
                <a:gd name="T1" fmla="*/ 107 h 697"/>
                <a:gd name="T2" fmla="*/ 79 w 705"/>
                <a:gd name="T3" fmla="*/ 173 h 697"/>
                <a:gd name="T4" fmla="*/ 179 w 705"/>
                <a:gd name="T5" fmla="*/ 173 h 697"/>
                <a:gd name="T6" fmla="*/ 259 w 705"/>
                <a:gd name="T7" fmla="*/ 294 h 697"/>
                <a:gd name="T8" fmla="*/ 397 w 705"/>
                <a:gd name="T9" fmla="*/ 266 h 697"/>
                <a:gd name="T10" fmla="*/ 577 w 705"/>
                <a:gd name="T11" fmla="*/ 280 h 697"/>
                <a:gd name="T12" fmla="*/ 538 w 705"/>
                <a:gd name="T13" fmla="*/ 521 h 697"/>
                <a:gd name="T14" fmla="*/ 476 w 705"/>
                <a:gd name="T15" fmla="*/ 653 h 697"/>
                <a:gd name="T16" fmla="*/ 259 w 705"/>
                <a:gd name="T17" fmla="*/ 773 h 697"/>
                <a:gd name="T18" fmla="*/ 377 w 705"/>
                <a:gd name="T19" fmla="*/ 813 h 697"/>
                <a:gd name="T20" fmla="*/ 338 w 705"/>
                <a:gd name="T21" fmla="*/ 867 h 697"/>
                <a:gd name="T22" fmla="*/ 438 w 705"/>
                <a:gd name="T23" fmla="*/ 908 h 697"/>
                <a:gd name="T24" fmla="*/ 476 w 705"/>
                <a:gd name="T25" fmla="*/ 960 h 697"/>
                <a:gd name="T26" fmla="*/ 718 w 705"/>
                <a:gd name="T27" fmla="*/ 974 h 697"/>
                <a:gd name="T28" fmla="*/ 797 w 705"/>
                <a:gd name="T29" fmla="*/ 988 h 697"/>
                <a:gd name="T30" fmla="*/ 956 w 705"/>
                <a:gd name="T31" fmla="*/ 1067 h 697"/>
                <a:gd name="T32" fmla="*/ 1056 w 705"/>
                <a:gd name="T33" fmla="*/ 1106 h 697"/>
                <a:gd name="T34" fmla="*/ 1074 w 705"/>
                <a:gd name="T35" fmla="*/ 1039 h 697"/>
                <a:gd name="T36" fmla="*/ 1194 w 705"/>
                <a:gd name="T37" fmla="*/ 1161 h 697"/>
                <a:gd name="T38" fmla="*/ 1234 w 705"/>
                <a:gd name="T39" fmla="*/ 1133 h 697"/>
                <a:gd name="T40" fmla="*/ 1373 w 705"/>
                <a:gd name="T41" fmla="*/ 1133 h 697"/>
                <a:gd name="T42" fmla="*/ 1471 w 705"/>
                <a:gd name="T43" fmla="*/ 1052 h 697"/>
                <a:gd name="T44" fmla="*/ 1493 w 705"/>
                <a:gd name="T45" fmla="*/ 881 h 697"/>
                <a:gd name="T46" fmla="*/ 1651 w 705"/>
                <a:gd name="T47" fmla="*/ 894 h 697"/>
                <a:gd name="T48" fmla="*/ 1692 w 705"/>
                <a:gd name="T49" fmla="*/ 573 h 697"/>
                <a:gd name="T50" fmla="*/ 1730 w 705"/>
                <a:gd name="T51" fmla="*/ 493 h 697"/>
                <a:gd name="T52" fmla="*/ 1752 w 705"/>
                <a:gd name="T53" fmla="*/ 429 h 697"/>
                <a:gd name="T54" fmla="*/ 1513 w 705"/>
                <a:gd name="T55" fmla="*/ 533 h 697"/>
                <a:gd name="T56" fmla="*/ 1392 w 705"/>
                <a:gd name="T57" fmla="*/ 601 h 697"/>
                <a:gd name="T58" fmla="*/ 1216 w 705"/>
                <a:gd name="T59" fmla="*/ 506 h 697"/>
                <a:gd name="T60" fmla="*/ 1096 w 705"/>
                <a:gd name="T61" fmla="*/ 466 h 697"/>
                <a:gd name="T62" fmla="*/ 935 w 705"/>
                <a:gd name="T63" fmla="*/ 429 h 697"/>
                <a:gd name="T64" fmla="*/ 895 w 705"/>
                <a:gd name="T65" fmla="*/ 401 h 697"/>
                <a:gd name="T66" fmla="*/ 836 w 705"/>
                <a:gd name="T67" fmla="*/ 414 h 697"/>
                <a:gd name="T68" fmla="*/ 656 w 705"/>
                <a:gd name="T69" fmla="*/ 214 h 697"/>
                <a:gd name="T70" fmla="*/ 619 w 705"/>
                <a:gd name="T71" fmla="*/ 146 h 697"/>
                <a:gd name="T72" fmla="*/ 360 w 705"/>
                <a:gd name="T73" fmla="*/ 41 h 697"/>
                <a:gd name="T74" fmla="*/ 41 w 705"/>
                <a:gd name="T75" fmla="*/ 27 h 6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5"/>
                <a:gd name="T115" fmla="*/ 0 h 697"/>
                <a:gd name="T116" fmla="*/ 705 w 705"/>
                <a:gd name="T117" fmla="*/ 697 h 6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5"/>
            <p:cNvSpPr>
              <a:spLocks noChangeArrowheads="1"/>
            </p:cNvSpPr>
            <p:nvPr/>
          </p:nvSpPr>
          <p:spPr bwMode="auto">
            <a:xfrm>
              <a:off x="4335281" y="921123"/>
              <a:ext cx="889755" cy="685451"/>
            </a:xfrm>
            <a:custGeom>
              <a:avLst/>
              <a:gdLst>
                <a:gd name="T0" fmla="*/ 1316 w 529"/>
                <a:gd name="T1" fmla="*/ 244 h 401"/>
                <a:gd name="T2" fmla="*/ 1194 w 529"/>
                <a:gd name="T3" fmla="*/ 244 h 401"/>
                <a:gd name="T4" fmla="*/ 1137 w 529"/>
                <a:gd name="T5" fmla="*/ 202 h 401"/>
                <a:gd name="T6" fmla="*/ 1056 w 529"/>
                <a:gd name="T7" fmla="*/ 257 h 401"/>
                <a:gd name="T8" fmla="*/ 1036 w 529"/>
                <a:gd name="T9" fmla="*/ 229 h 401"/>
                <a:gd name="T10" fmla="*/ 1017 w 529"/>
                <a:gd name="T11" fmla="*/ 271 h 401"/>
                <a:gd name="T12" fmla="*/ 898 w 529"/>
                <a:gd name="T13" fmla="*/ 215 h 401"/>
                <a:gd name="T14" fmla="*/ 898 w 529"/>
                <a:gd name="T15" fmla="*/ 149 h 401"/>
                <a:gd name="T16" fmla="*/ 857 w 529"/>
                <a:gd name="T17" fmla="*/ 162 h 401"/>
                <a:gd name="T18" fmla="*/ 879 w 529"/>
                <a:gd name="T19" fmla="*/ 215 h 401"/>
                <a:gd name="T20" fmla="*/ 819 w 529"/>
                <a:gd name="T21" fmla="*/ 215 h 401"/>
                <a:gd name="T22" fmla="*/ 778 w 529"/>
                <a:gd name="T23" fmla="*/ 175 h 401"/>
                <a:gd name="T24" fmla="*/ 736 w 529"/>
                <a:gd name="T25" fmla="*/ 175 h 401"/>
                <a:gd name="T26" fmla="*/ 619 w 529"/>
                <a:gd name="T27" fmla="*/ 94 h 401"/>
                <a:gd name="T28" fmla="*/ 538 w 529"/>
                <a:gd name="T29" fmla="*/ 122 h 401"/>
                <a:gd name="T30" fmla="*/ 538 w 529"/>
                <a:gd name="T31" fmla="*/ 94 h 401"/>
                <a:gd name="T32" fmla="*/ 397 w 529"/>
                <a:gd name="T33" fmla="*/ 109 h 401"/>
                <a:gd name="T34" fmla="*/ 300 w 529"/>
                <a:gd name="T35" fmla="*/ 67 h 401"/>
                <a:gd name="T36" fmla="*/ 300 w 529"/>
                <a:gd name="T37" fmla="*/ 0 h 401"/>
                <a:gd name="T38" fmla="*/ 259 w 529"/>
                <a:gd name="T39" fmla="*/ 13 h 401"/>
                <a:gd name="T40" fmla="*/ 158 w 529"/>
                <a:gd name="T41" fmla="*/ 13 h 401"/>
                <a:gd name="T42" fmla="*/ 179 w 529"/>
                <a:gd name="T43" fmla="*/ 94 h 401"/>
                <a:gd name="T44" fmla="*/ 121 w 529"/>
                <a:gd name="T45" fmla="*/ 94 h 401"/>
                <a:gd name="T46" fmla="*/ 20 w 529"/>
                <a:gd name="T47" fmla="*/ 54 h 401"/>
                <a:gd name="T48" fmla="*/ 0 w 529"/>
                <a:gd name="T49" fmla="*/ 94 h 401"/>
                <a:gd name="T50" fmla="*/ 79 w 529"/>
                <a:gd name="T51" fmla="*/ 149 h 401"/>
                <a:gd name="T52" fmla="*/ 60 w 529"/>
                <a:gd name="T53" fmla="*/ 202 h 401"/>
                <a:gd name="T54" fmla="*/ 121 w 529"/>
                <a:gd name="T55" fmla="*/ 271 h 401"/>
                <a:gd name="T56" fmla="*/ 218 w 529"/>
                <a:gd name="T57" fmla="*/ 229 h 401"/>
                <a:gd name="T58" fmla="*/ 278 w 529"/>
                <a:gd name="T59" fmla="*/ 310 h 401"/>
                <a:gd name="T60" fmla="*/ 278 w 529"/>
                <a:gd name="T61" fmla="*/ 377 h 401"/>
                <a:gd name="T62" fmla="*/ 377 w 529"/>
                <a:gd name="T63" fmla="*/ 377 h 401"/>
                <a:gd name="T64" fmla="*/ 418 w 529"/>
                <a:gd name="T65" fmla="*/ 445 h 401"/>
                <a:gd name="T66" fmla="*/ 438 w 529"/>
                <a:gd name="T67" fmla="*/ 390 h 401"/>
                <a:gd name="T68" fmla="*/ 519 w 529"/>
                <a:gd name="T69" fmla="*/ 472 h 401"/>
                <a:gd name="T70" fmla="*/ 577 w 529"/>
                <a:gd name="T71" fmla="*/ 538 h 401"/>
                <a:gd name="T72" fmla="*/ 577 w 529"/>
                <a:gd name="T73" fmla="*/ 580 h 401"/>
                <a:gd name="T74" fmla="*/ 659 w 529"/>
                <a:gd name="T75" fmla="*/ 674 h 401"/>
                <a:gd name="T76" fmla="*/ 718 w 529"/>
                <a:gd name="T77" fmla="*/ 633 h 401"/>
                <a:gd name="T78" fmla="*/ 757 w 529"/>
                <a:gd name="T79" fmla="*/ 552 h 401"/>
                <a:gd name="T80" fmla="*/ 797 w 529"/>
                <a:gd name="T81" fmla="*/ 538 h 401"/>
                <a:gd name="T82" fmla="*/ 837 w 529"/>
                <a:gd name="T83" fmla="*/ 552 h 401"/>
                <a:gd name="T84" fmla="*/ 819 w 529"/>
                <a:gd name="T85" fmla="*/ 580 h 401"/>
                <a:gd name="T86" fmla="*/ 935 w 529"/>
                <a:gd name="T87" fmla="*/ 580 h 401"/>
                <a:gd name="T88" fmla="*/ 977 w 529"/>
                <a:gd name="T89" fmla="*/ 552 h 401"/>
                <a:gd name="T90" fmla="*/ 977 w 529"/>
                <a:gd name="T91" fmla="*/ 525 h 401"/>
                <a:gd name="T92" fmla="*/ 957 w 529"/>
                <a:gd name="T93" fmla="*/ 497 h 401"/>
                <a:gd name="T94" fmla="*/ 1078 w 529"/>
                <a:gd name="T95" fmla="*/ 458 h 401"/>
                <a:gd name="T96" fmla="*/ 1096 w 529"/>
                <a:gd name="T97" fmla="*/ 445 h 401"/>
                <a:gd name="T98" fmla="*/ 1096 w 529"/>
                <a:gd name="T99" fmla="*/ 416 h 401"/>
                <a:gd name="T100" fmla="*/ 1137 w 529"/>
                <a:gd name="T101" fmla="*/ 403 h 401"/>
                <a:gd name="T102" fmla="*/ 1137 w 529"/>
                <a:gd name="T103" fmla="*/ 323 h 401"/>
                <a:gd name="T104" fmla="*/ 1178 w 529"/>
                <a:gd name="T105" fmla="*/ 323 h 401"/>
                <a:gd name="T106" fmla="*/ 1194 w 529"/>
                <a:gd name="T107" fmla="*/ 363 h 401"/>
                <a:gd name="T108" fmla="*/ 1256 w 529"/>
                <a:gd name="T109" fmla="*/ 390 h 401"/>
                <a:gd name="T110" fmla="*/ 1277 w 529"/>
                <a:gd name="T111" fmla="*/ 377 h 401"/>
                <a:gd name="T112" fmla="*/ 1256 w 529"/>
                <a:gd name="T113" fmla="*/ 350 h 401"/>
                <a:gd name="T114" fmla="*/ 1256 w 529"/>
                <a:gd name="T115" fmla="*/ 323 h 401"/>
                <a:gd name="T116" fmla="*/ 1316 w 529"/>
                <a:gd name="T117" fmla="*/ 310 h 401"/>
                <a:gd name="T118" fmla="*/ 1316 w 529"/>
                <a:gd name="T119" fmla="*/ 244 h 40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9"/>
                <a:gd name="T181" fmla="*/ 0 h 401"/>
                <a:gd name="T182" fmla="*/ 529 w 529"/>
                <a:gd name="T183" fmla="*/ 401 h 40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6"/>
            <p:cNvSpPr>
              <a:spLocks noChangeArrowheads="1"/>
            </p:cNvSpPr>
            <p:nvPr/>
          </p:nvSpPr>
          <p:spPr bwMode="auto">
            <a:xfrm>
              <a:off x="4147521" y="1301587"/>
              <a:ext cx="634739" cy="673128"/>
            </a:xfrm>
            <a:custGeom>
              <a:avLst/>
              <a:gdLst>
                <a:gd name="T0" fmla="*/ 941 w 377"/>
                <a:gd name="T1" fmla="*/ 299 h 393"/>
                <a:gd name="T2" fmla="*/ 842 w 377"/>
                <a:gd name="T3" fmla="*/ 203 h 393"/>
                <a:gd name="T4" fmla="*/ 860 w 377"/>
                <a:gd name="T5" fmla="*/ 163 h 393"/>
                <a:gd name="T6" fmla="*/ 782 w 377"/>
                <a:gd name="T7" fmla="*/ 67 h 393"/>
                <a:gd name="T8" fmla="*/ 722 w 377"/>
                <a:gd name="T9" fmla="*/ 13 h 393"/>
                <a:gd name="T10" fmla="*/ 701 w 377"/>
                <a:gd name="T11" fmla="*/ 67 h 393"/>
                <a:gd name="T12" fmla="*/ 661 w 377"/>
                <a:gd name="T13" fmla="*/ 0 h 393"/>
                <a:gd name="T14" fmla="*/ 582 w 377"/>
                <a:gd name="T15" fmla="*/ 0 h 393"/>
                <a:gd name="T16" fmla="*/ 601 w 377"/>
                <a:gd name="T17" fmla="*/ 41 h 393"/>
                <a:gd name="T18" fmla="*/ 500 w 377"/>
                <a:gd name="T19" fmla="*/ 96 h 393"/>
                <a:gd name="T20" fmla="*/ 440 w 377"/>
                <a:gd name="T21" fmla="*/ 96 h 393"/>
                <a:gd name="T22" fmla="*/ 121 w 377"/>
                <a:gd name="T23" fmla="*/ 245 h 393"/>
                <a:gd name="T24" fmla="*/ 60 w 377"/>
                <a:gd name="T25" fmla="*/ 191 h 393"/>
                <a:gd name="T26" fmla="*/ 20 w 377"/>
                <a:gd name="T27" fmla="*/ 191 h 393"/>
                <a:gd name="T28" fmla="*/ 41 w 377"/>
                <a:gd name="T29" fmla="*/ 231 h 393"/>
                <a:gd name="T30" fmla="*/ 41 w 377"/>
                <a:gd name="T31" fmla="*/ 272 h 393"/>
                <a:gd name="T32" fmla="*/ 60 w 377"/>
                <a:gd name="T33" fmla="*/ 314 h 393"/>
                <a:gd name="T34" fmla="*/ 20 w 377"/>
                <a:gd name="T35" fmla="*/ 314 h 393"/>
                <a:gd name="T36" fmla="*/ 20 w 377"/>
                <a:gd name="T37" fmla="*/ 367 h 393"/>
                <a:gd name="T38" fmla="*/ 0 w 377"/>
                <a:gd name="T39" fmla="*/ 395 h 393"/>
                <a:gd name="T40" fmla="*/ 79 w 377"/>
                <a:gd name="T41" fmla="*/ 408 h 393"/>
                <a:gd name="T42" fmla="*/ 162 w 377"/>
                <a:gd name="T43" fmla="*/ 504 h 393"/>
                <a:gd name="T44" fmla="*/ 260 w 377"/>
                <a:gd name="T45" fmla="*/ 408 h 393"/>
                <a:gd name="T46" fmla="*/ 300 w 377"/>
                <a:gd name="T47" fmla="*/ 354 h 393"/>
                <a:gd name="T48" fmla="*/ 401 w 377"/>
                <a:gd name="T49" fmla="*/ 340 h 393"/>
                <a:gd name="T50" fmla="*/ 463 w 377"/>
                <a:gd name="T51" fmla="*/ 367 h 393"/>
                <a:gd name="T52" fmla="*/ 463 w 377"/>
                <a:gd name="T53" fmla="*/ 380 h 393"/>
                <a:gd name="T54" fmla="*/ 482 w 377"/>
                <a:gd name="T55" fmla="*/ 380 h 393"/>
                <a:gd name="T56" fmla="*/ 422 w 377"/>
                <a:gd name="T57" fmla="*/ 476 h 393"/>
                <a:gd name="T58" fmla="*/ 381 w 377"/>
                <a:gd name="T59" fmla="*/ 476 h 393"/>
                <a:gd name="T60" fmla="*/ 401 w 377"/>
                <a:gd name="T61" fmla="*/ 530 h 393"/>
                <a:gd name="T62" fmla="*/ 381 w 377"/>
                <a:gd name="T63" fmla="*/ 544 h 393"/>
                <a:gd name="T64" fmla="*/ 422 w 377"/>
                <a:gd name="T65" fmla="*/ 544 h 393"/>
                <a:gd name="T66" fmla="*/ 341 w 377"/>
                <a:gd name="T67" fmla="*/ 639 h 393"/>
                <a:gd name="T68" fmla="*/ 360 w 377"/>
                <a:gd name="T69" fmla="*/ 666 h 393"/>
                <a:gd name="T70" fmla="*/ 401 w 377"/>
                <a:gd name="T71" fmla="*/ 639 h 393"/>
                <a:gd name="T72" fmla="*/ 422 w 377"/>
                <a:gd name="T73" fmla="*/ 598 h 393"/>
                <a:gd name="T74" fmla="*/ 463 w 377"/>
                <a:gd name="T75" fmla="*/ 598 h 393"/>
                <a:gd name="T76" fmla="*/ 500 w 377"/>
                <a:gd name="T77" fmla="*/ 573 h 393"/>
                <a:gd name="T78" fmla="*/ 500 w 377"/>
                <a:gd name="T79" fmla="*/ 530 h 393"/>
                <a:gd name="T80" fmla="*/ 643 w 377"/>
                <a:gd name="T81" fmla="*/ 476 h 393"/>
                <a:gd name="T82" fmla="*/ 761 w 377"/>
                <a:gd name="T83" fmla="*/ 450 h 393"/>
                <a:gd name="T84" fmla="*/ 782 w 377"/>
                <a:gd name="T85" fmla="*/ 380 h 393"/>
                <a:gd name="T86" fmla="*/ 860 w 377"/>
                <a:gd name="T87" fmla="*/ 340 h 393"/>
                <a:gd name="T88" fmla="*/ 922 w 377"/>
                <a:gd name="T89" fmla="*/ 327 h 393"/>
                <a:gd name="T90" fmla="*/ 941 w 377"/>
                <a:gd name="T91" fmla="*/ 299 h 39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77"/>
                <a:gd name="T139" fmla="*/ 0 h 393"/>
                <a:gd name="T140" fmla="*/ 377 w 377"/>
                <a:gd name="T141" fmla="*/ 393 h 39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7"/>
            <p:cNvSpPr>
              <a:spLocks noChangeArrowheads="1"/>
            </p:cNvSpPr>
            <p:nvPr/>
          </p:nvSpPr>
          <p:spPr bwMode="auto">
            <a:xfrm>
              <a:off x="3664111" y="1454080"/>
              <a:ext cx="592703" cy="916502"/>
            </a:xfrm>
            <a:custGeom>
              <a:avLst/>
              <a:gdLst>
                <a:gd name="T0" fmla="*/ 790 w 353"/>
                <a:gd name="T1" fmla="*/ 266 h 537"/>
                <a:gd name="T2" fmla="*/ 731 w 353"/>
                <a:gd name="T3" fmla="*/ 160 h 537"/>
                <a:gd name="T4" fmla="*/ 614 w 353"/>
                <a:gd name="T5" fmla="*/ 148 h 537"/>
                <a:gd name="T6" fmla="*/ 552 w 353"/>
                <a:gd name="T7" fmla="*/ 0 h 537"/>
                <a:gd name="T8" fmla="*/ 435 w 353"/>
                <a:gd name="T9" fmla="*/ 109 h 537"/>
                <a:gd name="T10" fmla="*/ 336 w 353"/>
                <a:gd name="T11" fmla="*/ 135 h 537"/>
                <a:gd name="T12" fmla="*/ 198 w 353"/>
                <a:gd name="T13" fmla="*/ 173 h 537"/>
                <a:gd name="T14" fmla="*/ 79 w 353"/>
                <a:gd name="T15" fmla="*/ 122 h 537"/>
                <a:gd name="T16" fmla="*/ 20 w 353"/>
                <a:gd name="T17" fmla="*/ 201 h 537"/>
                <a:gd name="T18" fmla="*/ 138 w 353"/>
                <a:gd name="T19" fmla="*/ 335 h 537"/>
                <a:gd name="T20" fmla="*/ 60 w 353"/>
                <a:gd name="T21" fmla="*/ 388 h 537"/>
                <a:gd name="T22" fmla="*/ 158 w 353"/>
                <a:gd name="T23" fmla="*/ 454 h 537"/>
                <a:gd name="T24" fmla="*/ 79 w 353"/>
                <a:gd name="T25" fmla="*/ 480 h 537"/>
                <a:gd name="T26" fmla="*/ 41 w 353"/>
                <a:gd name="T27" fmla="*/ 546 h 537"/>
                <a:gd name="T28" fmla="*/ 79 w 353"/>
                <a:gd name="T29" fmla="*/ 668 h 537"/>
                <a:gd name="T30" fmla="*/ 60 w 353"/>
                <a:gd name="T31" fmla="*/ 854 h 537"/>
                <a:gd name="T32" fmla="*/ 217 w 353"/>
                <a:gd name="T33" fmla="*/ 882 h 537"/>
                <a:gd name="T34" fmla="*/ 277 w 353"/>
                <a:gd name="T35" fmla="*/ 854 h 537"/>
                <a:gd name="T36" fmla="*/ 375 w 353"/>
                <a:gd name="T37" fmla="*/ 708 h 537"/>
                <a:gd name="T38" fmla="*/ 573 w 353"/>
                <a:gd name="T39" fmla="*/ 628 h 537"/>
                <a:gd name="T40" fmla="*/ 593 w 353"/>
                <a:gd name="T41" fmla="*/ 575 h 537"/>
                <a:gd name="T42" fmla="*/ 476 w 353"/>
                <a:gd name="T43" fmla="*/ 534 h 537"/>
                <a:gd name="T44" fmla="*/ 454 w 353"/>
                <a:gd name="T45" fmla="*/ 480 h 537"/>
                <a:gd name="T46" fmla="*/ 397 w 353"/>
                <a:gd name="T47" fmla="*/ 442 h 537"/>
                <a:gd name="T48" fmla="*/ 259 w 353"/>
                <a:gd name="T49" fmla="*/ 429 h 537"/>
                <a:gd name="T50" fmla="*/ 336 w 353"/>
                <a:gd name="T51" fmla="*/ 280 h 537"/>
                <a:gd name="T52" fmla="*/ 397 w 353"/>
                <a:gd name="T53" fmla="*/ 227 h 537"/>
                <a:gd name="T54" fmla="*/ 476 w 353"/>
                <a:gd name="T55" fmla="*/ 253 h 537"/>
                <a:gd name="T56" fmla="*/ 513 w 353"/>
                <a:gd name="T57" fmla="*/ 307 h 537"/>
                <a:gd name="T58" fmla="*/ 552 w 353"/>
                <a:gd name="T59" fmla="*/ 335 h 537"/>
                <a:gd name="T60" fmla="*/ 633 w 353"/>
                <a:gd name="T61" fmla="*/ 429 h 537"/>
                <a:gd name="T62" fmla="*/ 673 w 353"/>
                <a:gd name="T63" fmla="*/ 480 h 537"/>
                <a:gd name="T64" fmla="*/ 810 w 353"/>
                <a:gd name="T65" fmla="*/ 361 h 5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3"/>
                <a:gd name="T100" fmla="*/ 0 h 537"/>
                <a:gd name="T101" fmla="*/ 353 w 353"/>
                <a:gd name="T102" fmla="*/ 537 h 5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3836457" y="1686671"/>
              <a:ext cx="190562" cy="218728"/>
            </a:xfrm>
            <a:custGeom>
              <a:avLst/>
              <a:gdLst>
                <a:gd name="T0" fmla="*/ 283 w 113"/>
                <a:gd name="T1" fmla="*/ 103 h 129"/>
                <a:gd name="T2" fmla="*/ 243 w 113"/>
                <a:gd name="T3" fmla="*/ 64 h 129"/>
                <a:gd name="T4" fmla="*/ 283 w 113"/>
                <a:gd name="T5" fmla="*/ 26 h 129"/>
                <a:gd name="T6" fmla="*/ 202 w 113"/>
                <a:gd name="T7" fmla="*/ 26 h 129"/>
                <a:gd name="T8" fmla="*/ 183 w 113"/>
                <a:gd name="T9" fmla="*/ 0 h 129"/>
                <a:gd name="T10" fmla="*/ 141 w 113"/>
                <a:gd name="T11" fmla="*/ 0 h 129"/>
                <a:gd name="T12" fmla="*/ 122 w 113"/>
                <a:gd name="T13" fmla="*/ 52 h 129"/>
                <a:gd name="T14" fmla="*/ 83 w 113"/>
                <a:gd name="T15" fmla="*/ 52 h 129"/>
                <a:gd name="T16" fmla="*/ 0 w 113"/>
                <a:gd name="T17" fmla="*/ 143 h 129"/>
                <a:gd name="T18" fmla="*/ 0 w 113"/>
                <a:gd name="T19" fmla="*/ 194 h 129"/>
                <a:gd name="T20" fmla="*/ 83 w 113"/>
                <a:gd name="T21" fmla="*/ 194 h 129"/>
                <a:gd name="T22" fmla="*/ 122 w 113"/>
                <a:gd name="T23" fmla="*/ 207 h 129"/>
                <a:gd name="T24" fmla="*/ 202 w 113"/>
                <a:gd name="T25" fmla="*/ 181 h 129"/>
                <a:gd name="T26" fmla="*/ 202 w 113"/>
                <a:gd name="T27" fmla="*/ 156 h 129"/>
                <a:gd name="T28" fmla="*/ 183 w 113"/>
                <a:gd name="T29" fmla="*/ 130 h 129"/>
                <a:gd name="T30" fmla="*/ 243 w 113"/>
                <a:gd name="T31" fmla="*/ 130 h 129"/>
                <a:gd name="T32" fmla="*/ 283 w 113"/>
                <a:gd name="T33" fmla="*/ 103 h 1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129"/>
                <a:gd name="T53" fmla="*/ 113 w 113"/>
                <a:gd name="T54" fmla="*/ 129 h 1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3958361" y="1794495"/>
              <a:ext cx="149927" cy="206405"/>
            </a:xfrm>
            <a:custGeom>
              <a:avLst/>
              <a:gdLst>
                <a:gd name="T0" fmla="*/ 221 w 89"/>
                <a:gd name="T1" fmla="*/ 135 h 121"/>
                <a:gd name="T2" fmla="*/ 200 w 89"/>
                <a:gd name="T3" fmla="*/ 93 h 121"/>
                <a:gd name="T4" fmla="*/ 141 w 89"/>
                <a:gd name="T5" fmla="*/ 66 h 121"/>
                <a:gd name="T6" fmla="*/ 121 w 89"/>
                <a:gd name="T7" fmla="*/ 13 h 121"/>
                <a:gd name="T8" fmla="*/ 79 w 89"/>
                <a:gd name="T9" fmla="*/ 0 h 121"/>
                <a:gd name="T10" fmla="*/ 60 w 89"/>
                <a:gd name="T11" fmla="*/ 13 h 121"/>
                <a:gd name="T12" fmla="*/ 79 w 89"/>
                <a:gd name="T13" fmla="*/ 80 h 121"/>
                <a:gd name="T14" fmla="*/ 20 w 89"/>
                <a:gd name="T15" fmla="*/ 80 h 121"/>
                <a:gd name="T16" fmla="*/ 0 w 89"/>
                <a:gd name="T17" fmla="*/ 186 h 121"/>
                <a:gd name="T18" fmla="*/ 41 w 89"/>
                <a:gd name="T19" fmla="*/ 200 h 121"/>
                <a:gd name="T20" fmla="*/ 141 w 89"/>
                <a:gd name="T21" fmla="*/ 186 h 121"/>
                <a:gd name="T22" fmla="*/ 141 w 89"/>
                <a:gd name="T23" fmla="*/ 135 h 121"/>
                <a:gd name="T24" fmla="*/ 221 w 89"/>
                <a:gd name="T25" fmla="*/ 135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9"/>
                <a:gd name="T40" fmla="*/ 0 h 121"/>
                <a:gd name="T41" fmla="*/ 89 w 89"/>
                <a:gd name="T42" fmla="*/ 121 h 1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3958361" y="1808358"/>
              <a:ext cx="57449" cy="69315"/>
            </a:xfrm>
            <a:custGeom>
              <a:avLst/>
              <a:gdLst>
                <a:gd name="T0" fmla="*/ 96 w 33"/>
                <a:gd name="T1" fmla="*/ 64 h 41"/>
                <a:gd name="T2" fmla="*/ 24 w 33"/>
                <a:gd name="T3" fmla="*/ 64 h 41"/>
                <a:gd name="T4" fmla="*/ 24 w 33"/>
                <a:gd name="T5" fmla="*/ 38 h 41"/>
                <a:gd name="T6" fmla="*/ 0 w 33"/>
                <a:gd name="T7" fmla="*/ 0 h 41"/>
                <a:gd name="T8" fmla="*/ 71 w 33"/>
                <a:gd name="T9" fmla="*/ 13 h 41"/>
                <a:gd name="T10" fmla="*/ 96 w 33"/>
                <a:gd name="T11" fmla="*/ 64 h 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"/>
                <a:gd name="T19" fmla="*/ 0 h 41"/>
                <a:gd name="T20" fmla="*/ 33 w 33"/>
                <a:gd name="T21" fmla="*/ 41 h 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3823847" y="2054812"/>
              <a:ext cx="730020" cy="494449"/>
            </a:xfrm>
            <a:custGeom>
              <a:avLst/>
              <a:gdLst>
                <a:gd name="T0" fmla="*/ 384 w 433"/>
                <a:gd name="T1" fmla="*/ 13 h 289"/>
                <a:gd name="T2" fmla="*/ 343 w 433"/>
                <a:gd name="T3" fmla="*/ 41 h 289"/>
                <a:gd name="T4" fmla="*/ 243 w 433"/>
                <a:gd name="T5" fmla="*/ 54 h 289"/>
                <a:gd name="T6" fmla="*/ 141 w 433"/>
                <a:gd name="T7" fmla="*/ 122 h 289"/>
                <a:gd name="T8" fmla="*/ 41 w 433"/>
                <a:gd name="T9" fmla="*/ 215 h 289"/>
                <a:gd name="T10" fmla="*/ 41 w 433"/>
                <a:gd name="T11" fmla="*/ 271 h 289"/>
                <a:gd name="T12" fmla="*/ 83 w 433"/>
                <a:gd name="T13" fmla="*/ 311 h 289"/>
                <a:gd name="T14" fmla="*/ 122 w 433"/>
                <a:gd name="T15" fmla="*/ 298 h 289"/>
                <a:gd name="T16" fmla="*/ 162 w 433"/>
                <a:gd name="T17" fmla="*/ 298 h 289"/>
                <a:gd name="T18" fmla="*/ 20 w 433"/>
                <a:gd name="T19" fmla="*/ 380 h 289"/>
                <a:gd name="T20" fmla="*/ 0 w 433"/>
                <a:gd name="T21" fmla="*/ 419 h 289"/>
                <a:gd name="T22" fmla="*/ 41 w 433"/>
                <a:gd name="T23" fmla="*/ 432 h 289"/>
                <a:gd name="T24" fmla="*/ 122 w 433"/>
                <a:gd name="T25" fmla="*/ 486 h 289"/>
                <a:gd name="T26" fmla="*/ 202 w 433"/>
                <a:gd name="T27" fmla="*/ 486 h 289"/>
                <a:gd name="T28" fmla="*/ 243 w 433"/>
                <a:gd name="T29" fmla="*/ 459 h 289"/>
                <a:gd name="T30" fmla="*/ 243 w 433"/>
                <a:gd name="T31" fmla="*/ 432 h 289"/>
                <a:gd name="T32" fmla="*/ 283 w 433"/>
                <a:gd name="T33" fmla="*/ 445 h 289"/>
                <a:gd name="T34" fmla="*/ 301 w 433"/>
                <a:gd name="T35" fmla="*/ 459 h 289"/>
                <a:gd name="T36" fmla="*/ 384 w 433"/>
                <a:gd name="T37" fmla="*/ 486 h 289"/>
                <a:gd name="T38" fmla="*/ 422 w 433"/>
                <a:gd name="T39" fmla="*/ 459 h 289"/>
                <a:gd name="T40" fmla="*/ 484 w 433"/>
                <a:gd name="T41" fmla="*/ 459 h 289"/>
                <a:gd name="T42" fmla="*/ 484 w 433"/>
                <a:gd name="T43" fmla="*/ 486 h 289"/>
                <a:gd name="T44" fmla="*/ 525 w 433"/>
                <a:gd name="T45" fmla="*/ 472 h 289"/>
                <a:gd name="T46" fmla="*/ 606 w 433"/>
                <a:gd name="T47" fmla="*/ 393 h 289"/>
                <a:gd name="T48" fmla="*/ 646 w 433"/>
                <a:gd name="T49" fmla="*/ 393 h 289"/>
                <a:gd name="T50" fmla="*/ 746 w 433"/>
                <a:gd name="T51" fmla="*/ 285 h 289"/>
                <a:gd name="T52" fmla="*/ 746 w 433"/>
                <a:gd name="T53" fmla="*/ 244 h 289"/>
                <a:gd name="T54" fmla="*/ 766 w 433"/>
                <a:gd name="T55" fmla="*/ 231 h 289"/>
                <a:gd name="T56" fmla="*/ 786 w 433"/>
                <a:gd name="T57" fmla="*/ 258 h 289"/>
                <a:gd name="T58" fmla="*/ 868 w 433"/>
                <a:gd name="T59" fmla="*/ 163 h 289"/>
                <a:gd name="T60" fmla="*/ 948 w 433"/>
                <a:gd name="T61" fmla="*/ 136 h 289"/>
                <a:gd name="T62" fmla="*/ 948 w 433"/>
                <a:gd name="T63" fmla="*/ 149 h 289"/>
                <a:gd name="T64" fmla="*/ 1010 w 433"/>
                <a:gd name="T65" fmla="*/ 109 h 289"/>
                <a:gd name="T66" fmla="*/ 1052 w 433"/>
                <a:gd name="T67" fmla="*/ 122 h 289"/>
                <a:gd name="T68" fmla="*/ 1090 w 433"/>
                <a:gd name="T69" fmla="*/ 41 h 289"/>
                <a:gd name="T70" fmla="*/ 1070 w 433"/>
                <a:gd name="T71" fmla="*/ 27 h 289"/>
                <a:gd name="T72" fmla="*/ 1010 w 433"/>
                <a:gd name="T73" fmla="*/ 27 h 289"/>
                <a:gd name="T74" fmla="*/ 969 w 433"/>
                <a:gd name="T75" fmla="*/ 41 h 289"/>
                <a:gd name="T76" fmla="*/ 868 w 433"/>
                <a:gd name="T77" fmla="*/ 41 h 289"/>
                <a:gd name="T78" fmla="*/ 828 w 433"/>
                <a:gd name="T79" fmla="*/ 0 h 289"/>
                <a:gd name="T80" fmla="*/ 685 w 433"/>
                <a:gd name="T81" fmla="*/ 67 h 289"/>
                <a:gd name="T82" fmla="*/ 668 w 433"/>
                <a:gd name="T83" fmla="*/ 109 h 289"/>
                <a:gd name="T84" fmla="*/ 626 w 433"/>
                <a:gd name="T85" fmla="*/ 109 h 289"/>
                <a:gd name="T86" fmla="*/ 505 w 433"/>
                <a:gd name="T87" fmla="*/ 109 h 289"/>
                <a:gd name="T88" fmla="*/ 505 w 433"/>
                <a:gd name="T89" fmla="*/ 81 h 289"/>
                <a:gd name="T90" fmla="*/ 546 w 433"/>
                <a:gd name="T91" fmla="*/ 54 h 289"/>
                <a:gd name="T92" fmla="*/ 505 w 433"/>
                <a:gd name="T93" fmla="*/ 0 h 289"/>
                <a:gd name="T94" fmla="*/ 444 w 433"/>
                <a:gd name="T95" fmla="*/ 0 h 289"/>
                <a:gd name="T96" fmla="*/ 422 w 433"/>
                <a:gd name="T97" fmla="*/ 0 h 289"/>
                <a:gd name="T98" fmla="*/ 404 w 433"/>
                <a:gd name="T99" fmla="*/ 27 h 289"/>
                <a:gd name="T100" fmla="*/ 384 w 433"/>
                <a:gd name="T101" fmla="*/ 13 h 28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3"/>
                <a:gd name="T154" fmla="*/ 0 h 289"/>
                <a:gd name="T155" fmla="*/ 433 w 433"/>
                <a:gd name="T156" fmla="*/ 289 h 28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3973774" y="2450679"/>
              <a:ext cx="605314" cy="546820"/>
            </a:xfrm>
            <a:custGeom>
              <a:avLst/>
              <a:gdLst>
                <a:gd name="T0" fmla="*/ 413 w 361"/>
                <a:gd name="T1" fmla="*/ 0 h 321"/>
                <a:gd name="T2" fmla="*/ 373 w 361"/>
                <a:gd name="T3" fmla="*/ 0 h 321"/>
                <a:gd name="T4" fmla="*/ 296 w 361"/>
                <a:gd name="T5" fmla="*/ 80 h 321"/>
                <a:gd name="T6" fmla="*/ 236 w 361"/>
                <a:gd name="T7" fmla="*/ 93 h 321"/>
                <a:gd name="T8" fmla="*/ 236 w 361"/>
                <a:gd name="T9" fmla="*/ 66 h 321"/>
                <a:gd name="T10" fmla="*/ 197 w 361"/>
                <a:gd name="T11" fmla="*/ 66 h 321"/>
                <a:gd name="T12" fmla="*/ 158 w 361"/>
                <a:gd name="T13" fmla="*/ 93 h 321"/>
                <a:gd name="T14" fmla="*/ 78 w 361"/>
                <a:gd name="T15" fmla="*/ 66 h 321"/>
                <a:gd name="T16" fmla="*/ 60 w 361"/>
                <a:gd name="T17" fmla="*/ 53 h 321"/>
                <a:gd name="T18" fmla="*/ 20 w 361"/>
                <a:gd name="T19" fmla="*/ 40 h 321"/>
                <a:gd name="T20" fmla="*/ 20 w 361"/>
                <a:gd name="T21" fmla="*/ 66 h 321"/>
                <a:gd name="T22" fmla="*/ 0 w 361"/>
                <a:gd name="T23" fmla="*/ 80 h 321"/>
                <a:gd name="T24" fmla="*/ 78 w 361"/>
                <a:gd name="T25" fmla="*/ 93 h 321"/>
                <a:gd name="T26" fmla="*/ 97 w 361"/>
                <a:gd name="T27" fmla="*/ 130 h 321"/>
                <a:gd name="T28" fmla="*/ 138 w 361"/>
                <a:gd name="T29" fmla="*/ 130 h 321"/>
                <a:gd name="T30" fmla="*/ 197 w 361"/>
                <a:gd name="T31" fmla="*/ 186 h 321"/>
                <a:gd name="T32" fmla="*/ 254 w 361"/>
                <a:gd name="T33" fmla="*/ 171 h 321"/>
                <a:gd name="T34" fmla="*/ 254 w 361"/>
                <a:gd name="T35" fmla="*/ 239 h 321"/>
                <a:gd name="T36" fmla="*/ 334 w 361"/>
                <a:gd name="T37" fmla="*/ 304 h 321"/>
                <a:gd name="T38" fmla="*/ 373 w 361"/>
                <a:gd name="T39" fmla="*/ 304 h 321"/>
                <a:gd name="T40" fmla="*/ 393 w 361"/>
                <a:gd name="T41" fmla="*/ 279 h 321"/>
                <a:gd name="T42" fmla="*/ 451 w 361"/>
                <a:gd name="T43" fmla="*/ 316 h 321"/>
                <a:gd name="T44" fmla="*/ 413 w 361"/>
                <a:gd name="T45" fmla="*/ 344 h 321"/>
                <a:gd name="T46" fmla="*/ 393 w 361"/>
                <a:gd name="T47" fmla="*/ 331 h 321"/>
                <a:gd name="T48" fmla="*/ 354 w 361"/>
                <a:gd name="T49" fmla="*/ 316 h 321"/>
                <a:gd name="T50" fmla="*/ 354 w 361"/>
                <a:gd name="T51" fmla="*/ 370 h 321"/>
                <a:gd name="T52" fmla="*/ 334 w 361"/>
                <a:gd name="T53" fmla="*/ 396 h 321"/>
                <a:gd name="T54" fmla="*/ 393 w 361"/>
                <a:gd name="T55" fmla="*/ 450 h 321"/>
                <a:gd name="T56" fmla="*/ 393 w 361"/>
                <a:gd name="T57" fmla="*/ 489 h 321"/>
                <a:gd name="T58" fmla="*/ 489 w 361"/>
                <a:gd name="T59" fmla="*/ 489 h 321"/>
                <a:gd name="T60" fmla="*/ 530 w 361"/>
                <a:gd name="T61" fmla="*/ 516 h 321"/>
                <a:gd name="T62" fmla="*/ 588 w 361"/>
                <a:gd name="T63" fmla="*/ 503 h 321"/>
                <a:gd name="T64" fmla="*/ 668 w 361"/>
                <a:gd name="T65" fmla="*/ 529 h 321"/>
                <a:gd name="T66" fmla="*/ 726 w 361"/>
                <a:gd name="T67" fmla="*/ 489 h 321"/>
                <a:gd name="T68" fmla="*/ 785 w 361"/>
                <a:gd name="T69" fmla="*/ 424 h 321"/>
                <a:gd name="T70" fmla="*/ 707 w 361"/>
                <a:gd name="T71" fmla="*/ 396 h 321"/>
                <a:gd name="T72" fmla="*/ 785 w 361"/>
                <a:gd name="T73" fmla="*/ 384 h 321"/>
                <a:gd name="T74" fmla="*/ 805 w 361"/>
                <a:gd name="T75" fmla="*/ 396 h 321"/>
                <a:gd name="T76" fmla="*/ 883 w 361"/>
                <a:gd name="T77" fmla="*/ 384 h 321"/>
                <a:gd name="T78" fmla="*/ 883 w 361"/>
                <a:gd name="T79" fmla="*/ 370 h 321"/>
                <a:gd name="T80" fmla="*/ 785 w 361"/>
                <a:gd name="T81" fmla="*/ 331 h 321"/>
                <a:gd name="T82" fmla="*/ 785 w 361"/>
                <a:gd name="T83" fmla="*/ 304 h 321"/>
                <a:gd name="T84" fmla="*/ 748 w 361"/>
                <a:gd name="T85" fmla="*/ 292 h 321"/>
                <a:gd name="T86" fmla="*/ 707 w 361"/>
                <a:gd name="T87" fmla="*/ 279 h 321"/>
                <a:gd name="T88" fmla="*/ 668 w 361"/>
                <a:gd name="T89" fmla="*/ 212 h 321"/>
                <a:gd name="T90" fmla="*/ 570 w 361"/>
                <a:gd name="T91" fmla="*/ 106 h 321"/>
                <a:gd name="T92" fmla="*/ 570 w 361"/>
                <a:gd name="T93" fmla="*/ 66 h 321"/>
                <a:gd name="T94" fmla="*/ 471 w 361"/>
                <a:gd name="T95" fmla="*/ 53 h 321"/>
                <a:gd name="T96" fmla="*/ 432 w 361"/>
                <a:gd name="T97" fmla="*/ 40 h 321"/>
                <a:gd name="T98" fmla="*/ 413 w 361"/>
                <a:gd name="T99" fmla="*/ 0 h 3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1"/>
                <a:gd name="T151" fmla="*/ 0 h 321"/>
                <a:gd name="T152" fmla="*/ 361 w 361"/>
                <a:gd name="T153" fmla="*/ 321 h 3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4471196" y="2888136"/>
              <a:ext cx="107892" cy="93961"/>
            </a:xfrm>
            <a:custGeom>
              <a:avLst/>
              <a:gdLst>
                <a:gd name="T0" fmla="*/ 54 w 65"/>
                <a:gd name="T1" fmla="*/ 0 h 57"/>
                <a:gd name="T2" fmla="*/ 0 w 65"/>
                <a:gd name="T3" fmla="*/ 56 h 57"/>
                <a:gd name="T4" fmla="*/ 54 w 65"/>
                <a:gd name="T5" fmla="*/ 78 h 57"/>
                <a:gd name="T6" fmla="*/ 150 w 65"/>
                <a:gd name="T7" fmla="*/ 56 h 57"/>
                <a:gd name="T8" fmla="*/ 150 w 65"/>
                <a:gd name="T9" fmla="*/ 34 h 57"/>
                <a:gd name="T10" fmla="*/ 54 w 65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"/>
                <a:gd name="T19" fmla="*/ 0 h 57"/>
                <a:gd name="T20" fmla="*/ 65 w 65"/>
                <a:gd name="T21" fmla="*/ 57 h 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4202168" y="2954370"/>
              <a:ext cx="403543" cy="506772"/>
            </a:xfrm>
            <a:custGeom>
              <a:avLst/>
              <a:gdLst>
                <a:gd name="T0" fmla="*/ 448 w 241"/>
                <a:gd name="T1" fmla="*/ 27 h 297"/>
                <a:gd name="T2" fmla="*/ 388 w 241"/>
                <a:gd name="T3" fmla="*/ 0 h 297"/>
                <a:gd name="T4" fmla="*/ 332 w 241"/>
                <a:gd name="T5" fmla="*/ 41 h 297"/>
                <a:gd name="T6" fmla="*/ 253 w 241"/>
                <a:gd name="T7" fmla="*/ 13 h 297"/>
                <a:gd name="T8" fmla="*/ 196 w 241"/>
                <a:gd name="T9" fmla="*/ 27 h 297"/>
                <a:gd name="T10" fmla="*/ 176 w 241"/>
                <a:gd name="T11" fmla="*/ 53 h 297"/>
                <a:gd name="T12" fmla="*/ 155 w 241"/>
                <a:gd name="T13" fmla="*/ 80 h 297"/>
                <a:gd name="T14" fmla="*/ 176 w 241"/>
                <a:gd name="T15" fmla="*/ 122 h 297"/>
                <a:gd name="T16" fmla="*/ 137 w 241"/>
                <a:gd name="T17" fmla="*/ 122 h 297"/>
                <a:gd name="T18" fmla="*/ 116 w 241"/>
                <a:gd name="T19" fmla="*/ 107 h 297"/>
                <a:gd name="T20" fmla="*/ 97 w 241"/>
                <a:gd name="T21" fmla="*/ 107 h 297"/>
                <a:gd name="T22" fmla="*/ 97 w 241"/>
                <a:gd name="T23" fmla="*/ 135 h 297"/>
                <a:gd name="T24" fmla="*/ 97 w 241"/>
                <a:gd name="T25" fmla="*/ 160 h 297"/>
                <a:gd name="T26" fmla="*/ 97 w 241"/>
                <a:gd name="T27" fmla="*/ 160 h 297"/>
                <a:gd name="T28" fmla="*/ 97 w 241"/>
                <a:gd name="T29" fmla="*/ 186 h 297"/>
                <a:gd name="T30" fmla="*/ 20 w 241"/>
                <a:gd name="T31" fmla="*/ 227 h 297"/>
                <a:gd name="T32" fmla="*/ 0 w 241"/>
                <a:gd name="T33" fmla="*/ 240 h 297"/>
                <a:gd name="T34" fmla="*/ 0 w 241"/>
                <a:gd name="T35" fmla="*/ 294 h 297"/>
                <a:gd name="T36" fmla="*/ 60 w 241"/>
                <a:gd name="T37" fmla="*/ 320 h 297"/>
                <a:gd name="T38" fmla="*/ 60 w 241"/>
                <a:gd name="T39" fmla="*/ 388 h 297"/>
                <a:gd name="T40" fmla="*/ 116 w 241"/>
                <a:gd name="T41" fmla="*/ 388 h 297"/>
                <a:gd name="T42" fmla="*/ 116 w 241"/>
                <a:gd name="T43" fmla="*/ 414 h 297"/>
                <a:gd name="T44" fmla="*/ 137 w 241"/>
                <a:gd name="T45" fmla="*/ 440 h 297"/>
                <a:gd name="T46" fmla="*/ 155 w 241"/>
                <a:gd name="T47" fmla="*/ 480 h 297"/>
                <a:gd name="T48" fmla="*/ 213 w 241"/>
                <a:gd name="T49" fmla="*/ 480 h 297"/>
                <a:gd name="T50" fmla="*/ 253 w 241"/>
                <a:gd name="T51" fmla="*/ 440 h 297"/>
                <a:gd name="T52" fmla="*/ 272 w 241"/>
                <a:gd name="T53" fmla="*/ 440 h 297"/>
                <a:gd name="T54" fmla="*/ 272 w 241"/>
                <a:gd name="T55" fmla="*/ 466 h 297"/>
                <a:gd name="T56" fmla="*/ 292 w 241"/>
                <a:gd name="T57" fmla="*/ 480 h 297"/>
                <a:gd name="T58" fmla="*/ 332 w 241"/>
                <a:gd name="T59" fmla="*/ 480 h 297"/>
                <a:gd name="T60" fmla="*/ 332 w 241"/>
                <a:gd name="T61" fmla="*/ 466 h 297"/>
                <a:gd name="T62" fmla="*/ 370 w 241"/>
                <a:gd name="T63" fmla="*/ 466 h 297"/>
                <a:gd name="T64" fmla="*/ 370 w 241"/>
                <a:gd name="T65" fmla="*/ 480 h 297"/>
                <a:gd name="T66" fmla="*/ 388 w 241"/>
                <a:gd name="T67" fmla="*/ 493 h 297"/>
                <a:gd name="T68" fmla="*/ 429 w 241"/>
                <a:gd name="T69" fmla="*/ 480 h 297"/>
                <a:gd name="T70" fmla="*/ 448 w 241"/>
                <a:gd name="T71" fmla="*/ 429 h 297"/>
                <a:gd name="T72" fmla="*/ 448 w 241"/>
                <a:gd name="T73" fmla="*/ 374 h 297"/>
                <a:gd name="T74" fmla="*/ 489 w 241"/>
                <a:gd name="T75" fmla="*/ 374 h 297"/>
                <a:gd name="T76" fmla="*/ 489 w 241"/>
                <a:gd name="T77" fmla="*/ 361 h 297"/>
                <a:gd name="T78" fmla="*/ 489 w 241"/>
                <a:gd name="T79" fmla="*/ 335 h 297"/>
                <a:gd name="T80" fmla="*/ 526 w 241"/>
                <a:gd name="T81" fmla="*/ 361 h 297"/>
                <a:gd name="T82" fmla="*/ 565 w 241"/>
                <a:gd name="T83" fmla="*/ 320 h 297"/>
                <a:gd name="T84" fmla="*/ 526 w 241"/>
                <a:gd name="T85" fmla="*/ 294 h 297"/>
                <a:gd name="T86" fmla="*/ 526 w 241"/>
                <a:gd name="T87" fmla="*/ 280 h 297"/>
                <a:gd name="T88" fmla="*/ 565 w 241"/>
                <a:gd name="T89" fmla="*/ 266 h 297"/>
                <a:gd name="T90" fmla="*/ 545 w 241"/>
                <a:gd name="T91" fmla="*/ 227 h 297"/>
                <a:gd name="T92" fmla="*/ 526 w 241"/>
                <a:gd name="T93" fmla="*/ 214 h 297"/>
                <a:gd name="T94" fmla="*/ 586 w 241"/>
                <a:gd name="T95" fmla="*/ 227 h 297"/>
                <a:gd name="T96" fmla="*/ 586 w 241"/>
                <a:gd name="T97" fmla="*/ 173 h 297"/>
                <a:gd name="T98" fmla="*/ 526 w 241"/>
                <a:gd name="T99" fmla="*/ 201 h 297"/>
                <a:gd name="T100" fmla="*/ 586 w 241"/>
                <a:gd name="T101" fmla="*/ 135 h 297"/>
                <a:gd name="T102" fmla="*/ 489 w 241"/>
                <a:gd name="T103" fmla="*/ 93 h 297"/>
                <a:gd name="T104" fmla="*/ 429 w 241"/>
                <a:gd name="T105" fmla="*/ 93 h 297"/>
                <a:gd name="T106" fmla="*/ 388 w 241"/>
                <a:gd name="T107" fmla="*/ 122 h 297"/>
                <a:gd name="T108" fmla="*/ 370 w 241"/>
                <a:gd name="T109" fmla="*/ 80 h 297"/>
                <a:gd name="T110" fmla="*/ 388 w 241"/>
                <a:gd name="T111" fmla="*/ 66 h 297"/>
                <a:gd name="T112" fmla="*/ 448 w 241"/>
                <a:gd name="T113" fmla="*/ 27 h 2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41"/>
                <a:gd name="T172" fmla="*/ 0 h 297"/>
                <a:gd name="T173" fmla="*/ 241 w 241"/>
                <a:gd name="T174" fmla="*/ 297 h 2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3998995" y="3351778"/>
              <a:ext cx="459590" cy="629999"/>
            </a:xfrm>
            <a:custGeom>
              <a:avLst/>
              <a:gdLst>
                <a:gd name="T0" fmla="*/ 681 w 273"/>
                <a:gd name="T1" fmla="*/ 93 h 369"/>
                <a:gd name="T2" fmla="*/ 681 w 273"/>
                <a:gd name="T3" fmla="*/ 80 h 369"/>
                <a:gd name="T4" fmla="*/ 643 w 273"/>
                <a:gd name="T5" fmla="*/ 80 h 369"/>
                <a:gd name="T6" fmla="*/ 643 w 273"/>
                <a:gd name="T7" fmla="*/ 93 h 369"/>
                <a:gd name="T8" fmla="*/ 601 w 273"/>
                <a:gd name="T9" fmla="*/ 93 h 369"/>
                <a:gd name="T10" fmla="*/ 580 w 273"/>
                <a:gd name="T11" fmla="*/ 93 h 369"/>
                <a:gd name="T12" fmla="*/ 580 w 273"/>
                <a:gd name="T13" fmla="*/ 53 h 369"/>
                <a:gd name="T14" fmla="*/ 560 w 273"/>
                <a:gd name="T15" fmla="*/ 53 h 369"/>
                <a:gd name="T16" fmla="*/ 520 w 273"/>
                <a:gd name="T17" fmla="*/ 93 h 369"/>
                <a:gd name="T18" fmla="*/ 461 w 273"/>
                <a:gd name="T19" fmla="*/ 93 h 369"/>
                <a:gd name="T20" fmla="*/ 440 w 273"/>
                <a:gd name="T21" fmla="*/ 53 h 369"/>
                <a:gd name="T22" fmla="*/ 422 w 273"/>
                <a:gd name="T23" fmla="*/ 27 h 369"/>
                <a:gd name="T24" fmla="*/ 401 w 273"/>
                <a:gd name="T25" fmla="*/ 0 h 369"/>
                <a:gd name="T26" fmla="*/ 360 w 273"/>
                <a:gd name="T27" fmla="*/ 0 h 369"/>
                <a:gd name="T28" fmla="*/ 360 w 273"/>
                <a:gd name="T29" fmla="*/ 13 h 369"/>
                <a:gd name="T30" fmla="*/ 281 w 273"/>
                <a:gd name="T31" fmla="*/ 27 h 369"/>
                <a:gd name="T32" fmla="*/ 281 w 273"/>
                <a:gd name="T33" fmla="*/ 53 h 369"/>
                <a:gd name="T34" fmla="*/ 199 w 273"/>
                <a:gd name="T35" fmla="*/ 53 h 369"/>
                <a:gd name="T36" fmla="*/ 162 w 273"/>
                <a:gd name="T37" fmla="*/ 80 h 369"/>
                <a:gd name="T38" fmla="*/ 162 w 273"/>
                <a:gd name="T39" fmla="*/ 122 h 369"/>
                <a:gd name="T40" fmla="*/ 181 w 273"/>
                <a:gd name="T41" fmla="*/ 149 h 369"/>
                <a:gd name="T42" fmla="*/ 121 w 273"/>
                <a:gd name="T43" fmla="*/ 186 h 369"/>
                <a:gd name="T44" fmla="*/ 101 w 273"/>
                <a:gd name="T45" fmla="*/ 186 h 369"/>
                <a:gd name="T46" fmla="*/ 79 w 273"/>
                <a:gd name="T47" fmla="*/ 241 h 369"/>
                <a:gd name="T48" fmla="*/ 79 w 273"/>
                <a:gd name="T49" fmla="*/ 267 h 369"/>
                <a:gd name="T50" fmla="*/ 79 w 273"/>
                <a:gd name="T51" fmla="*/ 294 h 369"/>
                <a:gd name="T52" fmla="*/ 41 w 273"/>
                <a:gd name="T53" fmla="*/ 336 h 369"/>
                <a:gd name="T54" fmla="*/ 20 w 273"/>
                <a:gd name="T55" fmla="*/ 361 h 369"/>
                <a:gd name="T56" fmla="*/ 0 w 273"/>
                <a:gd name="T57" fmla="*/ 429 h 369"/>
                <a:gd name="T58" fmla="*/ 20 w 273"/>
                <a:gd name="T59" fmla="*/ 454 h 369"/>
                <a:gd name="T60" fmla="*/ 138 w 273"/>
                <a:gd name="T61" fmla="*/ 454 h 369"/>
                <a:gd name="T62" fmla="*/ 199 w 273"/>
                <a:gd name="T63" fmla="*/ 549 h 369"/>
                <a:gd name="T64" fmla="*/ 221 w 273"/>
                <a:gd name="T65" fmla="*/ 615 h 369"/>
                <a:gd name="T66" fmla="*/ 281 w 273"/>
                <a:gd name="T67" fmla="*/ 549 h 369"/>
                <a:gd name="T68" fmla="*/ 300 w 273"/>
                <a:gd name="T69" fmla="*/ 562 h 369"/>
                <a:gd name="T70" fmla="*/ 381 w 273"/>
                <a:gd name="T71" fmla="*/ 510 h 369"/>
                <a:gd name="T72" fmla="*/ 381 w 273"/>
                <a:gd name="T73" fmla="*/ 468 h 369"/>
                <a:gd name="T74" fmla="*/ 461 w 273"/>
                <a:gd name="T75" fmla="*/ 454 h 369"/>
                <a:gd name="T76" fmla="*/ 500 w 273"/>
                <a:gd name="T77" fmla="*/ 388 h 369"/>
                <a:gd name="T78" fmla="*/ 542 w 273"/>
                <a:gd name="T79" fmla="*/ 375 h 369"/>
                <a:gd name="T80" fmla="*/ 542 w 273"/>
                <a:gd name="T81" fmla="*/ 336 h 369"/>
                <a:gd name="T82" fmla="*/ 601 w 273"/>
                <a:gd name="T83" fmla="*/ 336 h 369"/>
                <a:gd name="T84" fmla="*/ 621 w 273"/>
                <a:gd name="T85" fmla="*/ 267 h 369"/>
                <a:gd name="T86" fmla="*/ 601 w 273"/>
                <a:gd name="T87" fmla="*/ 214 h 369"/>
                <a:gd name="T88" fmla="*/ 621 w 273"/>
                <a:gd name="T89" fmla="*/ 201 h 369"/>
                <a:gd name="T90" fmla="*/ 580 w 273"/>
                <a:gd name="T91" fmla="*/ 173 h 369"/>
                <a:gd name="T92" fmla="*/ 621 w 273"/>
                <a:gd name="T93" fmla="*/ 160 h 369"/>
                <a:gd name="T94" fmla="*/ 643 w 273"/>
                <a:gd name="T95" fmla="*/ 173 h 369"/>
                <a:gd name="T96" fmla="*/ 681 w 273"/>
                <a:gd name="T97" fmla="*/ 135 h 369"/>
                <a:gd name="T98" fmla="*/ 681 w 273"/>
                <a:gd name="T99" fmla="*/ 93 h 3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69"/>
                <a:gd name="T152" fmla="*/ 273 w 273"/>
                <a:gd name="T153" fmla="*/ 369 h 3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6"/>
            <p:cNvSpPr>
              <a:spLocks noChangeArrowheads="1"/>
            </p:cNvSpPr>
            <p:nvPr/>
          </p:nvSpPr>
          <p:spPr bwMode="auto">
            <a:xfrm>
              <a:off x="3298401" y="3747645"/>
              <a:ext cx="850522" cy="656184"/>
            </a:xfrm>
            <a:custGeom>
              <a:avLst/>
              <a:gdLst>
                <a:gd name="T0" fmla="*/ 1244 w 505"/>
                <a:gd name="T1" fmla="*/ 158 h 385"/>
                <a:gd name="T2" fmla="*/ 1065 w 505"/>
                <a:gd name="T3" fmla="*/ 66 h 385"/>
                <a:gd name="T4" fmla="*/ 1023 w 505"/>
                <a:gd name="T5" fmla="*/ 93 h 385"/>
                <a:gd name="T6" fmla="*/ 944 w 505"/>
                <a:gd name="T7" fmla="*/ 66 h 385"/>
                <a:gd name="T8" fmla="*/ 782 w 505"/>
                <a:gd name="T9" fmla="*/ 93 h 385"/>
                <a:gd name="T10" fmla="*/ 782 w 505"/>
                <a:gd name="T11" fmla="*/ 0 h 385"/>
                <a:gd name="T12" fmla="*/ 703 w 505"/>
                <a:gd name="T13" fmla="*/ 0 h 385"/>
                <a:gd name="T14" fmla="*/ 543 w 505"/>
                <a:gd name="T15" fmla="*/ 13 h 385"/>
                <a:gd name="T16" fmla="*/ 522 w 505"/>
                <a:gd name="T17" fmla="*/ 66 h 385"/>
                <a:gd name="T18" fmla="*/ 422 w 505"/>
                <a:gd name="T19" fmla="*/ 41 h 385"/>
                <a:gd name="T20" fmla="*/ 361 w 505"/>
                <a:gd name="T21" fmla="*/ 80 h 385"/>
                <a:gd name="T22" fmla="*/ 381 w 505"/>
                <a:gd name="T23" fmla="*/ 145 h 385"/>
                <a:gd name="T24" fmla="*/ 361 w 505"/>
                <a:gd name="T25" fmla="*/ 186 h 385"/>
                <a:gd name="T26" fmla="*/ 281 w 505"/>
                <a:gd name="T27" fmla="*/ 279 h 385"/>
                <a:gd name="T28" fmla="*/ 181 w 505"/>
                <a:gd name="T29" fmla="*/ 371 h 385"/>
                <a:gd name="T30" fmla="*/ 79 w 505"/>
                <a:gd name="T31" fmla="*/ 450 h 385"/>
                <a:gd name="T32" fmla="*/ 0 w 505"/>
                <a:gd name="T33" fmla="*/ 492 h 385"/>
                <a:gd name="T34" fmla="*/ 20 w 505"/>
                <a:gd name="T35" fmla="*/ 518 h 385"/>
                <a:gd name="T36" fmla="*/ 41 w 505"/>
                <a:gd name="T37" fmla="*/ 596 h 385"/>
                <a:gd name="T38" fmla="*/ 141 w 505"/>
                <a:gd name="T39" fmla="*/ 636 h 385"/>
                <a:gd name="T40" fmla="*/ 101 w 505"/>
                <a:gd name="T41" fmla="*/ 572 h 385"/>
                <a:gd name="T42" fmla="*/ 200 w 505"/>
                <a:gd name="T43" fmla="*/ 505 h 385"/>
                <a:gd name="T44" fmla="*/ 381 w 505"/>
                <a:gd name="T45" fmla="*/ 465 h 385"/>
                <a:gd name="T46" fmla="*/ 482 w 505"/>
                <a:gd name="T47" fmla="*/ 492 h 385"/>
                <a:gd name="T48" fmla="*/ 601 w 505"/>
                <a:gd name="T49" fmla="*/ 411 h 385"/>
                <a:gd name="T50" fmla="*/ 662 w 505"/>
                <a:gd name="T51" fmla="*/ 398 h 385"/>
                <a:gd name="T52" fmla="*/ 662 w 505"/>
                <a:gd name="T53" fmla="*/ 357 h 385"/>
                <a:gd name="T54" fmla="*/ 703 w 505"/>
                <a:gd name="T55" fmla="*/ 344 h 385"/>
                <a:gd name="T56" fmla="*/ 844 w 505"/>
                <a:gd name="T57" fmla="*/ 384 h 385"/>
                <a:gd name="T58" fmla="*/ 844 w 505"/>
                <a:gd name="T59" fmla="*/ 332 h 385"/>
                <a:gd name="T60" fmla="*/ 944 w 505"/>
                <a:gd name="T61" fmla="*/ 319 h 385"/>
                <a:gd name="T62" fmla="*/ 982 w 505"/>
                <a:gd name="T63" fmla="*/ 332 h 385"/>
                <a:gd name="T64" fmla="*/ 1004 w 505"/>
                <a:gd name="T65" fmla="*/ 306 h 385"/>
                <a:gd name="T66" fmla="*/ 1124 w 505"/>
                <a:gd name="T67" fmla="*/ 292 h 385"/>
                <a:gd name="T68" fmla="*/ 1204 w 505"/>
                <a:gd name="T69" fmla="*/ 226 h 3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5"/>
                <a:gd name="T106" fmla="*/ 0 h 385"/>
                <a:gd name="T107" fmla="*/ 505 w 505"/>
                <a:gd name="T108" fmla="*/ 385 h 3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7"/>
            <p:cNvSpPr>
              <a:spLocks noChangeArrowheads="1"/>
            </p:cNvSpPr>
            <p:nvPr/>
          </p:nvSpPr>
          <p:spPr bwMode="auto">
            <a:xfrm>
              <a:off x="2732320" y="3624418"/>
              <a:ext cx="837911" cy="656184"/>
            </a:xfrm>
            <a:custGeom>
              <a:avLst/>
              <a:gdLst>
                <a:gd name="T0" fmla="*/ 868 w 497"/>
                <a:gd name="T1" fmla="*/ 572 h 385"/>
                <a:gd name="T2" fmla="*/ 1052 w 497"/>
                <a:gd name="T3" fmla="*/ 492 h 385"/>
                <a:gd name="T4" fmla="*/ 1131 w 497"/>
                <a:gd name="T5" fmla="*/ 398 h 385"/>
                <a:gd name="T6" fmla="*/ 1210 w 497"/>
                <a:gd name="T7" fmla="*/ 306 h 385"/>
                <a:gd name="T8" fmla="*/ 1251 w 497"/>
                <a:gd name="T9" fmla="*/ 266 h 385"/>
                <a:gd name="T10" fmla="*/ 1210 w 497"/>
                <a:gd name="T11" fmla="*/ 214 h 385"/>
                <a:gd name="T12" fmla="*/ 1151 w 497"/>
                <a:gd name="T13" fmla="*/ 158 h 385"/>
                <a:gd name="T14" fmla="*/ 1109 w 497"/>
                <a:gd name="T15" fmla="*/ 186 h 385"/>
                <a:gd name="T16" fmla="*/ 1070 w 497"/>
                <a:gd name="T17" fmla="*/ 173 h 385"/>
                <a:gd name="T18" fmla="*/ 1109 w 497"/>
                <a:gd name="T19" fmla="*/ 93 h 385"/>
                <a:gd name="T20" fmla="*/ 1109 w 497"/>
                <a:gd name="T21" fmla="*/ 27 h 385"/>
                <a:gd name="T22" fmla="*/ 1029 w 497"/>
                <a:gd name="T23" fmla="*/ 13 h 385"/>
                <a:gd name="T24" fmla="*/ 948 w 497"/>
                <a:gd name="T25" fmla="*/ 41 h 385"/>
                <a:gd name="T26" fmla="*/ 907 w 497"/>
                <a:gd name="T27" fmla="*/ 41 h 385"/>
                <a:gd name="T28" fmla="*/ 806 w 497"/>
                <a:gd name="T29" fmla="*/ 53 h 385"/>
                <a:gd name="T30" fmla="*/ 728 w 497"/>
                <a:gd name="T31" fmla="*/ 106 h 385"/>
                <a:gd name="T32" fmla="*/ 668 w 497"/>
                <a:gd name="T33" fmla="*/ 120 h 385"/>
                <a:gd name="T34" fmla="*/ 566 w 497"/>
                <a:gd name="T35" fmla="*/ 158 h 385"/>
                <a:gd name="T36" fmla="*/ 463 w 497"/>
                <a:gd name="T37" fmla="*/ 145 h 385"/>
                <a:gd name="T38" fmla="*/ 404 w 497"/>
                <a:gd name="T39" fmla="*/ 120 h 385"/>
                <a:gd name="T40" fmla="*/ 362 w 497"/>
                <a:gd name="T41" fmla="*/ 145 h 385"/>
                <a:gd name="T42" fmla="*/ 243 w 497"/>
                <a:gd name="T43" fmla="*/ 214 h 385"/>
                <a:gd name="T44" fmla="*/ 83 w 497"/>
                <a:gd name="T45" fmla="*/ 186 h 385"/>
                <a:gd name="T46" fmla="*/ 0 w 497"/>
                <a:gd name="T47" fmla="*/ 214 h 385"/>
                <a:gd name="T48" fmla="*/ 83 w 497"/>
                <a:gd name="T49" fmla="*/ 239 h 385"/>
                <a:gd name="T50" fmla="*/ 223 w 497"/>
                <a:gd name="T51" fmla="*/ 279 h 385"/>
                <a:gd name="T52" fmla="*/ 261 w 497"/>
                <a:gd name="T53" fmla="*/ 344 h 385"/>
                <a:gd name="T54" fmla="*/ 141 w 497"/>
                <a:gd name="T55" fmla="*/ 371 h 385"/>
                <a:gd name="T56" fmla="*/ 223 w 497"/>
                <a:gd name="T57" fmla="*/ 411 h 385"/>
                <a:gd name="T58" fmla="*/ 343 w 497"/>
                <a:gd name="T59" fmla="*/ 465 h 385"/>
                <a:gd name="T60" fmla="*/ 343 w 497"/>
                <a:gd name="T61" fmla="*/ 505 h 385"/>
                <a:gd name="T62" fmla="*/ 525 w 497"/>
                <a:gd name="T63" fmla="*/ 596 h 385"/>
                <a:gd name="T64" fmla="*/ 626 w 497"/>
                <a:gd name="T65" fmla="*/ 596 h 385"/>
                <a:gd name="T66" fmla="*/ 646 w 497"/>
                <a:gd name="T67" fmla="*/ 572 h 385"/>
                <a:gd name="T68" fmla="*/ 746 w 497"/>
                <a:gd name="T69" fmla="*/ 623 h 385"/>
                <a:gd name="T70" fmla="*/ 847 w 497"/>
                <a:gd name="T71" fmla="*/ 610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7"/>
                <a:gd name="T109" fmla="*/ 0 h 385"/>
                <a:gd name="T110" fmla="*/ 497 w 497"/>
                <a:gd name="T111" fmla="*/ 385 h 38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8"/>
            <p:cNvSpPr>
              <a:spLocks noChangeArrowheads="1"/>
            </p:cNvSpPr>
            <p:nvPr/>
          </p:nvSpPr>
          <p:spPr bwMode="auto">
            <a:xfrm>
              <a:off x="2652452" y="3256277"/>
              <a:ext cx="622128" cy="603813"/>
            </a:xfrm>
            <a:custGeom>
              <a:avLst/>
              <a:gdLst>
                <a:gd name="T0" fmla="*/ 122 w 369"/>
                <a:gd name="T1" fmla="*/ 540 h 353"/>
                <a:gd name="T2" fmla="*/ 83 w 369"/>
                <a:gd name="T3" fmla="*/ 445 h 353"/>
                <a:gd name="T4" fmla="*/ 141 w 369"/>
                <a:gd name="T5" fmla="*/ 324 h 353"/>
                <a:gd name="T6" fmla="*/ 20 w 369"/>
                <a:gd name="T7" fmla="*/ 271 h 353"/>
                <a:gd name="T8" fmla="*/ 41 w 369"/>
                <a:gd name="T9" fmla="*/ 231 h 353"/>
                <a:gd name="T10" fmla="*/ 122 w 369"/>
                <a:gd name="T11" fmla="*/ 231 h 353"/>
                <a:gd name="T12" fmla="*/ 261 w 369"/>
                <a:gd name="T13" fmla="*/ 202 h 353"/>
                <a:gd name="T14" fmla="*/ 422 w 369"/>
                <a:gd name="T15" fmla="*/ 189 h 353"/>
                <a:gd name="T16" fmla="*/ 343 w 369"/>
                <a:gd name="T17" fmla="*/ 135 h 353"/>
                <a:gd name="T18" fmla="*/ 362 w 369"/>
                <a:gd name="T19" fmla="*/ 67 h 353"/>
                <a:gd name="T20" fmla="*/ 463 w 369"/>
                <a:gd name="T21" fmla="*/ 67 h 353"/>
                <a:gd name="T22" fmla="*/ 525 w 369"/>
                <a:gd name="T23" fmla="*/ 81 h 353"/>
                <a:gd name="T24" fmla="*/ 585 w 369"/>
                <a:gd name="T25" fmla="*/ 67 h 353"/>
                <a:gd name="T26" fmla="*/ 626 w 369"/>
                <a:gd name="T27" fmla="*/ 0 h 353"/>
                <a:gd name="T28" fmla="*/ 728 w 369"/>
                <a:gd name="T29" fmla="*/ 27 h 353"/>
                <a:gd name="T30" fmla="*/ 806 w 369"/>
                <a:gd name="T31" fmla="*/ 122 h 353"/>
                <a:gd name="T32" fmla="*/ 868 w 369"/>
                <a:gd name="T33" fmla="*/ 149 h 353"/>
                <a:gd name="T34" fmla="*/ 907 w 369"/>
                <a:gd name="T35" fmla="*/ 109 h 353"/>
                <a:gd name="T36" fmla="*/ 907 w 369"/>
                <a:gd name="T37" fmla="*/ 163 h 353"/>
                <a:gd name="T38" fmla="*/ 907 w 369"/>
                <a:gd name="T39" fmla="*/ 215 h 353"/>
                <a:gd name="T40" fmla="*/ 847 w 369"/>
                <a:gd name="T41" fmla="*/ 285 h 353"/>
                <a:gd name="T42" fmla="*/ 928 w 369"/>
                <a:gd name="T43" fmla="*/ 311 h 353"/>
                <a:gd name="T44" fmla="*/ 907 w 369"/>
                <a:gd name="T45" fmla="*/ 351 h 353"/>
                <a:gd name="T46" fmla="*/ 928 w 369"/>
                <a:gd name="T47" fmla="*/ 393 h 353"/>
                <a:gd name="T48" fmla="*/ 868 w 369"/>
                <a:gd name="T49" fmla="*/ 432 h 353"/>
                <a:gd name="T50" fmla="*/ 868 w 369"/>
                <a:gd name="T51" fmla="*/ 472 h 353"/>
                <a:gd name="T52" fmla="*/ 786 w 369"/>
                <a:gd name="T53" fmla="*/ 486 h 353"/>
                <a:gd name="T54" fmla="*/ 685 w 369"/>
                <a:gd name="T55" fmla="*/ 525 h 353"/>
                <a:gd name="T56" fmla="*/ 585 w 369"/>
                <a:gd name="T57" fmla="*/ 513 h 353"/>
                <a:gd name="T58" fmla="*/ 525 w 369"/>
                <a:gd name="T59" fmla="*/ 486 h 353"/>
                <a:gd name="T60" fmla="*/ 485 w 369"/>
                <a:gd name="T61" fmla="*/ 513 h 353"/>
                <a:gd name="T62" fmla="*/ 362 w 369"/>
                <a:gd name="T63" fmla="*/ 594 h 353"/>
                <a:gd name="T64" fmla="*/ 202 w 369"/>
                <a:gd name="T65" fmla="*/ 554 h 3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9"/>
                <a:gd name="T100" fmla="*/ 0 h 353"/>
                <a:gd name="T101" fmla="*/ 369 w 369"/>
                <a:gd name="T102" fmla="*/ 353 h 3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950456" y="3214688"/>
              <a:ext cx="958414" cy="1052052"/>
            </a:xfrm>
            <a:custGeom>
              <a:avLst/>
              <a:gdLst>
                <a:gd name="T0" fmla="*/ 1325 w 569"/>
                <a:gd name="T1" fmla="*/ 745 h 617"/>
                <a:gd name="T2" fmla="*/ 1406 w 569"/>
                <a:gd name="T3" fmla="*/ 690 h 617"/>
                <a:gd name="T4" fmla="*/ 1325 w 569"/>
                <a:gd name="T5" fmla="*/ 677 h 617"/>
                <a:gd name="T6" fmla="*/ 1244 w 569"/>
                <a:gd name="T7" fmla="*/ 638 h 617"/>
                <a:gd name="T8" fmla="*/ 1166 w 569"/>
                <a:gd name="T9" fmla="*/ 599 h 617"/>
                <a:gd name="T10" fmla="*/ 1206 w 569"/>
                <a:gd name="T11" fmla="*/ 531 h 617"/>
                <a:gd name="T12" fmla="*/ 1185 w 569"/>
                <a:gd name="T13" fmla="*/ 413 h 617"/>
                <a:gd name="T14" fmla="*/ 1065 w 569"/>
                <a:gd name="T15" fmla="*/ 373 h 617"/>
                <a:gd name="T16" fmla="*/ 1043 w 569"/>
                <a:gd name="T17" fmla="*/ 293 h 617"/>
                <a:gd name="T18" fmla="*/ 1125 w 569"/>
                <a:gd name="T19" fmla="*/ 279 h 617"/>
                <a:gd name="T20" fmla="*/ 1283 w 569"/>
                <a:gd name="T21" fmla="*/ 266 h 617"/>
                <a:gd name="T22" fmla="*/ 1283 w 569"/>
                <a:gd name="T23" fmla="*/ 186 h 617"/>
                <a:gd name="T24" fmla="*/ 1166 w 569"/>
                <a:gd name="T25" fmla="*/ 186 h 617"/>
                <a:gd name="T26" fmla="*/ 1084 w 569"/>
                <a:gd name="T27" fmla="*/ 106 h 617"/>
                <a:gd name="T28" fmla="*/ 1023 w 569"/>
                <a:gd name="T29" fmla="*/ 159 h 617"/>
                <a:gd name="T30" fmla="*/ 964 w 569"/>
                <a:gd name="T31" fmla="*/ 239 h 617"/>
                <a:gd name="T32" fmla="*/ 922 w 569"/>
                <a:gd name="T33" fmla="*/ 399 h 617"/>
                <a:gd name="T34" fmla="*/ 844 w 569"/>
                <a:gd name="T35" fmla="*/ 373 h 617"/>
                <a:gd name="T36" fmla="*/ 722 w 569"/>
                <a:gd name="T37" fmla="*/ 399 h 617"/>
                <a:gd name="T38" fmla="*/ 682 w 569"/>
                <a:gd name="T39" fmla="*/ 373 h 617"/>
                <a:gd name="T40" fmla="*/ 582 w 569"/>
                <a:gd name="T41" fmla="*/ 173 h 617"/>
                <a:gd name="T42" fmla="*/ 543 w 569"/>
                <a:gd name="T43" fmla="*/ 186 h 617"/>
                <a:gd name="T44" fmla="*/ 523 w 569"/>
                <a:gd name="T45" fmla="*/ 122 h 617"/>
                <a:gd name="T46" fmla="*/ 402 w 569"/>
                <a:gd name="T47" fmla="*/ 66 h 617"/>
                <a:gd name="T48" fmla="*/ 341 w 569"/>
                <a:gd name="T49" fmla="*/ 135 h 617"/>
                <a:gd name="T50" fmla="*/ 341 w 569"/>
                <a:gd name="T51" fmla="*/ 0 h 617"/>
                <a:gd name="T52" fmla="*/ 281 w 569"/>
                <a:gd name="T53" fmla="*/ 0 h 617"/>
                <a:gd name="T54" fmla="*/ 240 w 569"/>
                <a:gd name="T55" fmla="*/ 53 h 617"/>
                <a:gd name="T56" fmla="*/ 221 w 569"/>
                <a:gd name="T57" fmla="*/ 106 h 617"/>
                <a:gd name="T58" fmla="*/ 200 w 569"/>
                <a:gd name="T59" fmla="*/ 159 h 617"/>
                <a:gd name="T60" fmla="*/ 260 w 569"/>
                <a:gd name="T61" fmla="*/ 186 h 617"/>
                <a:gd name="T62" fmla="*/ 221 w 569"/>
                <a:gd name="T63" fmla="*/ 399 h 617"/>
                <a:gd name="T64" fmla="*/ 60 w 569"/>
                <a:gd name="T65" fmla="*/ 466 h 617"/>
                <a:gd name="T66" fmla="*/ 20 w 569"/>
                <a:gd name="T67" fmla="*/ 518 h 617"/>
                <a:gd name="T68" fmla="*/ 0 w 569"/>
                <a:gd name="T69" fmla="*/ 623 h 617"/>
                <a:gd name="T70" fmla="*/ 121 w 569"/>
                <a:gd name="T71" fmla="*/ 611 h 617"/>
                <a:gd name="T72" fmla="*/ 200 w 569"/>
                <a:gd name="T73" fmla="*/ 651 h 617"/>
                <a:gd name="T74" fmla="*/ 221 w 569"/>
                <a:gd name="T75" fmla="*/ 677 h 617"/>
                <a:gd name="T76" fmla="*/ 240 w 569"/>
                <a:gd name="T77" fmla="*/ 745 h 617"/>
                <a:gd name="T78" fmla="*/ 301 w 569"/>
                <a:gd name="T79" fmla="*/ 772 h 617"/>
                <a:gd name="T80" fmla="*/ 281 w 569"/>
                <a:gd name="T81" fmla="*/ 838 h 617"/>
                <a:gd name="T82" fmla="*/ 260 w 569"/>
                <a:gd name="T83" fmla="*/ 876 h 617"/>
                <a:gd name="T84" fmla="*/ 362 w 569"/>
                <a:gd name="T85" fmla="*/ 930 h 617"/>
                <a:gd name="T86" fmla="*/ 501 w 569"/>
                <a:gd name="T87" fmla="*/ 959 h 617"/>
                <a:gd name="T88" fmla="*/ 560 w 569"/>
                <a:gd name="T89" fmla="*/ 943 h 617"/>
                <a:gd name="T90" fmla="*/ 582 w 569"/>
                <a:gd name="T91" fmla="*/ 997 h 617"/>
                <a:gd name="T92" fmla="*/ 662 w 569"/>
                <a:gd name="T93" fmla="*/ 984 h 617"/>
                <a:gd name="T94" fmla="*/ 682 w 569"/>
                <a:gd name="T95" fmla="*/ 851 h 617"/>
                <a:gd name="T96" fmla="*/ 823 w 569"/>
                <a:gd name="T97" fmla="*/ 838 h 617"/>
                <a:gd name="T98" fmla="*/ 882 w 569"/>
                <a:gd name="T99" fmla="*/ 851 h 617"/>
                <a:gd name="T100" fmla="*/ 964 w 569"/>
                <a:gd name="T101" fmla="*/ 851 h 617"/>
                <a:gd name="T102" fmla="*/ 1043 w 569"/>
                <a:gd name="T103" fmla="*/ 866 h 617"/>
                <a:gd name="T104" fmla="*/ 1106 w 569"/>
                <a:gd name="T105" fmla="*/ 838 h 617"/>
                <a:gd name="T106" fmla="*/ 1227 w 569"/>
                <a:gd name="T107" fmla="*/ 784 h 617"/>
                <a:gd name="T108" fmla="*/ 1305 w 569"/>
                <a:gd name="T109" fmla="*/ 772 h 61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9"/>
                <a:gd name="T166" fmla="*/ 0 h 617"/>
                <a:gd name="T167" fmla="*/ 569 w 569"/>
                <a:gd name="T168" fmla="*/ 617 h 61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0"/>
            <p:cNvSpPr>
              <a:spLocks noChangeArrowheads="1"/>
            </p:cNvSpPr>
            <p:nvPr/>
          </p:nvSpPr>
          <p:spPr bwMode="auto">
            <a:xfrm>
              <a:off x="161137" y="1997820"/>
              <a:ext cx="2037330" cy="1340095"/>
            </a:xfrm>
            <a:custGeom>
              <a:avLst/>
              <a:gdLst>
                <a:gd name="T0" fmla="*/ 2979 w 1209"/>
                <a:gd name="T1" fmla="*/ 1217 h 785"/>
                <a:gd name="T2" fmla="*/ 2919 w 1209"/>
                <a:gd name="T3" fmla="*/ 1217 h 785"/>
                <a:gd name="T4" fmla="*/ 2919 w 1209"/>
                <a:gd name="T5" fmla="*/ 1311 h 785"/>
                <a:gd name="T6" fmla="*/ 2797 w 1209"/>
                <a:gd name="T7" fmla="*/ 1270 h 785"/>
                <a:gd name="T8" fmla="*/ 2736 w 1209"/>
                <a:gd name="T9" fmla="*/ 1257 h 785"/>
                <a:gd name="T10" fmla="*/ 2577 w 1209"/>
                <a:gd name="T11" fmla="*/ 1204 h 785"/>
                <a:gd name="T12" fmla="*/ 2618 w 1209"/>
                <a:gd name="T13" fmla="*/ 1161 h 785"/>
                <a:gd name="T14" fmla="*/ 2595 w 1209"/>
                <a:gd name="T15" fmla="*/ 1138 h 785"/>
                <a:gd name="T16" fmla="*/ 2517 w 1209"/>
                <a:gd name="T17" fmla="*/ 1110 h 785"/>
                <a:gd name="T18" fmla="*/ 2456 w 1209"/>
                <a:gd name="T19" fmla="*/ 1138 h 785"/>
                <a:gd name="T20" fmla="*/ 2334 w 1209"/>
                <a:gd name="T21" fmla="*/ 1084 h 785"/>
                <a:gd name="T22" fmla="*/ 2094 w 1209"/>
                <a:gd name="T23" fmla="*/ 1161 h 785"/>
                <a:gd name="T24" fmla="*/ 2034 w 1209"/>
                <a:gd name="T25" fmla="*/ 1204 h 785"/>
                <a:gd name="T26" fmla="*/ 1834 w 1209"/>
                <a:gd name="T27" fmla="*/ 1230 h 785"/>
                <a:gd name="T28" fmla="*/ 1650 w 1209"/>
                <a:gd name="T29" fmla="*/ 1190 h 785"/>
                <a:gd name="T30" fmla="*/ 1590 w 1209"/>
                <a:gd name="T31" fmla="*/ 1138 h 785"/>
                <a:gd name="T32" fmla="*/ 1468 w 1209"/>
                <a:gd name="T33" fmla="*/ 1177 h 785"/>
                <a:gd name="T34" fmla="*/ 1349 w 1209"/>
                <a:gd name="T35" fmla="*/ 1217 h 785"/>
                <a:gd name="T36" fmla="*/ 1147 w 1209"/>
                <a:gd name="T37" fmla="*/ 1124 h 785"/>
                <a:gd name="T38" fmla="*/ 1027 w 1209"/>
                <a:gd name="T39" fmla="*/ 1069 h 785"/>
                <a:gd name="T40" fmla="*/ 907 w 1209"/>
                <a:gd name="T41" fmla="*/ 1044 h 785"/>
                <a:gd name="T42" fmla="*/ 806 w 1209"/>
                <a:gd name="T43" fmla="*/ 990 h 785"/>
                <a:gd name="T44" fmla="*/ 684 w 1209"/>
                <a:gd name="T45" fmla="*/ 869 h 785"/>
                <a:gd name="T46" fmla="*/ 623 w 1209"/>
                <a:gd name="T47" fmla="*/ 854 h 785"/>
                <a:gd name="T48" fmla="*/ 523 w 1209"/>
                <a:gd name="T49" fmla="*/ 762 h 785"/>
                <a:gd name="T50" fmla="*/ 402 w 1209"/>
                <a:gd name="T51" fmla="*/ 643 h 785"/>
                <a:gd name="T52" fmla="*/ 301 w 1209"/>
                <a:gd name="T53" fmla="*/ 682 h 785"/>
                <a:gd name="T54" fmla="*/ 162 w 1209"/>
                <a:gd name="T55" fmla="*/ 549 h 785"/>
                <a:gd name="T56" fmla="*/ 79 w 1209"/>
                <a:gd name="T57" fmla="*/ 454 h 785"/>
                <a:gd name="T58" fmla="*/ 0 w 1209"/>
                <a:gd name="T59" fmla="*/ 429 h 785"/>
                <a:gd name="T60" fmla="*/ 41 w 1209"/>
                <a:gd name="T61" fmla="*/ 294 h 785"/>
                <a:gd name="T62" fmla="*/ 121 w 1209"/>
                <a:gd name="T63" fmla="*/ 321 h 785"/>
                <a:gd name="T64" fmla="*/ 200 w 1209"/>
                <a:gd name="T65" fmla="*/ 307 h 785"/>
                <a:gd name="T66" fmla="*/ 200 w 1209"/>
                <a:gd name="T67" fmla="*/ 214 h 785"/>
                <a:gd name="T68" fmla="*/ 141 w 1209"/>
                <a:gd name="T69" fmla="*/ 160 h 785"/>
                <a:gd name="T70" fmla="*/ 200 w 1209"/>
                <a:gd name="T71" fmla="*/ 80 h 785"/>
                <a:gd name="T72" fmla="*/ 384 w 1209"/>
                <a:gd name="T73" fmla="*/ 66 h 785"/>
                <a:gd name="T74" fmla="*/ 523 w 1209"/>
                <a:gd name="T75" fmla="*/ 13 h 785"/>
                <a:gd name="T76" fmla="*/ 723 w 1209"/>
                <a:gd name="T77" fmla="*/ 27 h 785"/>
                <a:gd name="T78" fmla="*/ 866 w 1209"/>
                <a:gd name="T79" fmla="*/ 93 h 785"/>
                <a:gd name="T80" fmla="*/ 1087 w 1209"/>
                <a:gd name="T81" fmla="*/ 93 h 785"/>
                <a:gd name="T82" fmla="*/ 1329 w 1209"/>
                <a:gd name="T83" fmla="*/ 66 h 785"/>
                <a:gd name="T84" fmla="*/ 1672 w 1209"/>
                <a:gd name="T85" fmla="*/ 93 h 785"/>
                <a:gd name="T86" fmla="*/ 1791 w 1209"/>
                <a:gd name="T87" fmla="*/ 122 h 785"/>
                <a:gd name="T88" fmla="*/ 1771 w 1209"/>
                <a:gd name="T89" fmla="*/ 160 h 785"/>
                <a:gd name="T90" fmla="*/ 1834 w 1209"/>
                <a:gd name="T91" fmla="*/ 227 h 785"/>
                <a:gd name="T92" fmla="*/ 1791 w 1209"/>
                <a:gd name="T93" fmla="*/ 307 h 785"/>
                <a:gd name="T94" fmla="*/ 1751 w 1209"/>
                <a:gd name="T95" fmla="*/ 416 h 785"/>
                <a:gd name="T96" fmla="*/ 1851 w 1209"/>
                <a:gd name="T97" fmla="*/ 535 h 785"/>
                <a:gd name="T98" fmla="*/ 2094 w 1209"/>
                <a:gd name="T99" fmla="*/ 615 h 785"/>
                <a:gd name="T100" fmla="*/ 2355 w 1209"/>
                <a:gd name="T101" fmla="*/ 695 h 785"/>
                <a:gd name="T102" fmla="*/ 2497 w 1209"/>
                <a:gd name="T103" fmla="*/ 708 h 785"/>
                <a:gd name="T104" fmla="*/ 2535 w 1209"/>
                <a:gd name="T105" fmla="*/ 804 h 785"/>
                <a:gd name="T106" fmla="*/ 2618 w 1209"/>
                <a:gd name="T107" fmla="*/ 830 h 785"/>
                <a:gd name="T108" fmla="*/ 2655 w 1209"/>
                <a:gd name="T109" fmla="*/ 790 h 785"/>
                <a:gd name="T110" fmla="*/ 2718 w 1209"/>
                <a:gd name="T111" fmla="*/ 804 h 785"/>
                <a:gd name="T112" fmla="*/ 2756 w 1209"/>
                <a:gd name="T113" fmla="*/ 776 h 785"/>
                <a:gd name="T114" fmla="*/ 2857 w 1209"/>
                <a:gd name="T115" fmla="*/ 737 h 785"/>
                <a:gd name="T116" fmla="*/ 2960 w 1209"/>
                <a:gd name="T117" fmla="*/ 762 h 785"/>
                <a:gd name="T118" fmla="*/ 3039 w 1209"/>
                <a:gd name="T119" fmla="*/ 895 h 785"/>
                <a:gd name="T120" fmla="*/ 3039 w 1209"/>
                <a:gd name="T121" fmla="*/ 963 h 785"/>
                <a:gd name="T122" fmla="*/ 3019 w 1209"/>
                <a:gd name="T123" fmla="*/ 1190 h 7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09"/>
                <a:gd name="T187" fmla="*/ 0 h 785"/>
                <a:gd name="T188" fmla="*/ 1209 w 1209"/>
                <a:gd name="T189" fmla="*/ 785 h 7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21"/>
            <p:cNvSpPr>
              <a:spLocks noChangeArrowheads="1"/>
            </p:cNvSpPr>
            <p:nvPr/>
          </p:nvSpPr>
          <p:spPr bwMode="auto">
            <a:xfrm>
              <a:off x="2075162" y="2546180"/>
              <a:ext cx="1279286" cy="1079778"/>
            </a:xfrm>
            <a:custGeom>
              <a:avLst/>
              <a:gdLst>
                <a:gd name="T0" fmla="*/ 1730 w 761"/>
                <a:gd name="T1" fmla="*/ 812 h 633"/>
                <a:gd name="T2" fmla="*/ 1670 w 761"/>
                <a:gd name="T3" fmla="*/ 838 h 633"/>
                <a:gd name="T4" fmla="*/ 1630 w 761"/>
                <a:gd name="T5" fmla="*/ 812 h 633"/>
                <a:gd name="T6" fmla="*/ 1512 w 761"/>
                <a:gd name="T7" fmla="*/ 719 h 633"/>
                <a:gd name="T8" fmla="*/ 1453 w 761"/>
                <a:gd name="T9" fmla="*/ 707 h 633"/>
                <a:gd name="T10" fmla="*/ 1371 w 761"/>
                <a:gd name="T11" fmla="*/ 732 h 633"/>
                <a:gd name="T12" fmla="*/ 1332 w 761"/>
                <a:gd name="T13" fmla="*/ 786 h 633"/>
                <a:gd name="T14" fmla="*/ 1273 w 761"/>
                <a:gd name="T15" fmla="*/ 773 h 633"/>
                <a:gd name="T16" fmla="*/ 1173 w 761"/>
                <a:gd name="T17" fmla="*/ 786 h 633"/>
                <a:gd name="T18" fmla="*/ 1254 w 761"/>
                <a:gd name="T19" fmla="*/ 825 h 633"/>
                <a:gd name="T20" fmla="*/ 1133 w 761"/>
                <a:gd name="T21" fmla="*/ 880 h 633"/>
                <a:gd name="T22" fmla="*/ 1035 w 761"/>
                <a:gd name="T23" fmla="*/ 867 h 633"/>
                <a:gd name="T24" fmla="*/ 974 w 761"/>
                <a:gd name="T25" fmla="*/ 759 h 633"/>
                <a:gd name="T26" fmla="*/ 894 w 761"/>
                <a:gd name="T27" fmla="*/ 812 h 633"/>
                <a:gd name="T28" fmla="*/ 834 w 761"/>
                <a:gd name="T29" fmla="*/ 838 h 633"/>
                <a:gd name="T30" fmla="*/ 735 w 761"/>
                <a:gd name="T31" fmla="*/ 894 h 633"/>
                <a:gd name="T32" fmla="*/ 675 w 761"/>
                <a:gd name="T33" fmla="*/ 1052 h 633"/>
                <a:gd name="T34" fmla="*/ 619 w 761"/>
                <a:gd name="T35" fmla="*/ 1052 h 633"/>
                <a:gd name="T36" fmla="*/ 537 w 761"/>
                <a:gd name="T37" fmla="*/ 1039 h 633"/>
                <a:gd name="T38" fmla="*/ 498 w 761"/>
                <a:gd name="T39" fmla="*/ 960 h 633"/>
                <a:gd name="T40" fmla="*/ 360 w 761"/>
                <a:gd name="T41" fmla="*/ 825 h 633"/>
                <a:gd name="T42" fmla="*/ 319 w 761"/>
                <a:gd name="T43" fmla="*/ 800 h 633"/>
                <a:gd name="T44" fmla="*/ 259 w 761"/>
                <a:gd name="T45" fmla="*/ 707 h 633"/>
                <a:gd name="T46" fmla="*/ 199 w 761"/>
                <a:gd name="T47" fmla="*/ 773 h 633"/>
                <a:gd name="T48" fmla="*/ 179 w 761"/>
                <a:gd name="T49" fmla="*/ 414 h 633"/>
                <a:gd name="T50" fmla="*/ 179 w 761"/>
                <a:gd name="T51" fmla="*/ 359 h 633"/>
                <a:gd name="T52" fmla="*/ 101 w 761"/>
                <a:gd name="T53" fmla="*/ 227 h 633"/>
                <a:gd name="T54" fmla="*/ 0 w 761"/>
                <a:gd name="T55" fmla="*/ 173 h 633"/>
                <a:gd name="T56" fmla="*/ 20 w 761"/>
                <a:gd name="T57" fmla="*/ 106 h 633"/>
                <a:gd name="T58" fmla="*/ 41 w 761"/>
                <a:gd name="T59" fmla="*/ 53 h 633"/>
                <a:gd name="T60" fmla="*/ 79 w 761"/>
                <a:gd name="T61" fmla="*/ 0 h 633"/>
                <a:gd name="T62" fmla="*/ 158 w 761"/>
                <a:gd name="T63" fmla="*/ 27 h 633"/>
                <a:gd name="T64" fmla="*/ 218 w 761"/>
                <a:gd name="T65" fmla="*/ 135 h 633"/>
                <a:gd name="T66" fmla="*/ 319 w 761"/>
                <a:gd name="T67" fmla="*/ 200 h 633"/>
                <a:gd name="T68" fmla="*/ 377 w 761"/>
                <a:gd name="T69" fmla="*/ 173 h 633"/>
                <a:gd name="T70" fmla="*/ 438 w 761"/>
                <a:gd name="T71" fmla="*/ 214 h 633"/>
                <a:gd name="T72" fmla="*/ 558 w 761"/>
                <a:gd name="T73" fmla="*/ 159 h 633"/>
                <a:gd name="T74" fmla="*/ 716 w 761"/>
                <a:gd name="T75" fmla="*/ 159 h 633"/>
                <a:gd name="T76" fmla="*/ 735 w 761"/>
                <a:gd name="T77" fmla="*/ 66 h 633"/>
                <a:gd name="T78" fmla="*/ 795 w 761"/>
                <a:gd name="T79" fmla="*/ 53 h 633"/>
                <a:gd name="T80" fmla="*/ 855 w 761"/>
                <a:gd name="T81" fmla="*/ 80 h 633"/>
                <a:gd name="T82" fmla="*/ 995 w 761"/>
                <a:gd name="T83" fmla="*/ 122 h 633"/>
                <a:gd name="T84" fmla="*/ 1035 w 761"/>
                <a:gd name="T85" fmla="*/ 227 h 633"/>
                <a:gd name="T86" fmla="*/ 1173 w 761"/>
                <a:gd name="T87" fmla="*/ 266 h 633"/>
                <a:gd name="T88" fmla="*/ 1273 w 761"/>
                <a:gd name="T89" fmla="*/ 227 h 633"/>
                <a:gd name="T90" fmla="*/ 1371 w 761"/>
                <a:gd name="T91" fmla="*/ 239 h 633"/>
                <a:gd name="T92" fmla="*/ 1554 w 761"/>
                <a:gd name="T93" fmla="*/ 307 h 633"/>
                <a:gd name="T94" fmla="*/ 1752 w 761"/>
                <a:gd name="T95" fmla="*/ 374 h 633"/>
                <a:gd name="T96" fmla="*/ 1890 w 761"/>
                <a:gd name="T97" fmla="*/ 427 h 633"/>
                <a:gd name="T98" fmla="*/ 1850 w 761"/>
                <a:gd name="T99" fmla="*/ 493 h 633"/>
                <a:gd name="T100" fmla="*/ 1651 w 761"/>
                <a:gd name="T101" fmla="*/ 520 h 633"/>
                <a:gd name="T102" fmla="*/ 1609 w 761"/>
                <a:gd name="T103" fmla="*/ 559 h 633"/>
                <a:gd name="T104" fmla="*/ 1630 w 761"/>
                <a:gd name="T105" fmla="*/ 600 h 633"/>
                <a:gd name="T106" fmla="*/ 1630 w 761"/>
                <a:gd name="T107" fmla="*/ 627 h 633"/>
                <a:gd name="T108" fmla="*/ 1752 w 761"/>
                <a:gd name="T109" fmla="*/ 759 h 6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61"/>
                <a:gd name="T166" fmla="*/ 0 h 633"/>
                <a:gd name="T167" fmla="*/ 761 w 761"/>
                <a:gd name="T168" fmla="*/ 633 h 63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auto">
            <a:xfrm>
              <a:off x="1333933" y="1794495"/>
              <a:ext cx="1321322" cy="1053592"/>
            </a:xfrm>
            <a:custGeom>
              <a:avLst/>
              <a:gdLst>
                <a:gd name="T0" fmla="*/ 1679 w 785"/>
                <a:gd name="T1" fmla="*/ 898 h 617"/>
                <a:gd name="T2" fmla="*/ 1541 w 785"/>
                <a:gd name="T3" fmla="*/ 951 h 617"/>
                <a:gd name="T4" fmla="*/ 1481 w 785"/>
                <a:gd name="T5" fmla="*/ 910 h 617"/>
                <a:gd name="T6" fmla="*/ 1420 w 785"/>
                <a:gd name="T7" fmla="*/ 938 h 617"/>
                <a:gd name="T8" fmla="*/ 1320 w 785"/>
                <a:gd name="T9" fmla="*/ 870 h 617"/>
                <a:gd name="T10" fmla="*/ 1260 w 785"/>
                <a:gd name="T11" fmla="*/ 765 h 617"/>
                <a:gd name="T12" fmla="*/ 1181 w 785"/>
                <a:gd name="T13" fmla="*/ 737 h 617"/>
                <a:gd name="T14" fmla="*/ 1140 w 785"/>
                <a:gd name="T15" fmla="*/ 765 h 617"/>
                <a:gd name="T16" fmla="*/ 1160 w 785"/>
                <a:gd name="T17" fmla="*/ 804 h 617"/>
                <a:gd name="T18" fmla="*/ 1102 w 785"/>
                <a:gd name="T19" fmla="*/ 898 h 617"/>
                <a:gd name="T20" fmla="*/ 1140 w 785"/>
                <a:gd name="T21" fmla="*/ 925 h 617"/>
                <a:gd name="T22" fmla="*/ 1060 w 785"/>
                <a:gd name="T23" fmla="*/ 977 h 617"/>
                <a:gd name="T24" fmla="*/ 1002 w 785"/>
                <a:gd name="T25" fmla="*/ 1004 h 617"/>
                <a:gd name="T26" fmla="*/ 941 w 785"/>
                <a:gd name="T27" fmla="*/ 991 h 617"/>
                <a:gd name="T28" fmla="*/ 920 w 785"/>
                <a:gd name="T29" fmla="*/ 1018 h 617"/>
                <a:gd name="T30" fmla="*/ 841 w 785"/>
                <a:gd name="T31" fmla="*/ 1004 h 617"/>
                <a:gd name="T32" fmla="*/ 800 w 785"/>
                <a:gd name="T33" fmla="*/ 951 h 617"/>
                <a:gd name="T34" fmla="*/ 580 w 785"/>
                <a:gd name="T35" fmla="*/ 898 h 617"/>
                <a:gd name="T36" fmla="*/ 339 w 785"/>
                <a:gd name="T37" fmla="*/ 830 h 617"/>
                <a:gd name="T38" fmla="*/ 101 w 785"/>
                <a:gd name="T39" fmla="*/ 737 h 617"/>
                <a:gd name="T40" fmla="*/ 0 w 785"/>
                <a:gd name="T41" fmla="*/ 615 h 617"/>
                <a:gd name="T42" fmla="*/ 41 w 785"/>
                <a:gd name="T43" fmla="*/ 510 h 617"/>
                <a:gd name="T44" fmla="*/ 79 w 785"/>
                <a:gd name="T45" fmla="*/ 416 h 617"/>
                <a:gd name="T46" fmla="*/ 20 w 785"/>
                <a:gd name="T47" fmla="*/ 361 h 617"/>
                <a:gd name="T48" fmla="*/ 121 w 785"/>
                <a:gd name="T49" fmla="*/ 349 h 617"/>
                <a:gd name="T50" fmla="*/ 259 w 785"/>
                <a:gd name="T51" fmla="*/ 375 h 617"/>
                <a:gd name="T52" fmla="*/ 239 w 785"/>
                <a:gd name="T53" fmla="*/ 308 h 617"/>
                <a:gd name="T54" fmla="*/ 321 w 785"/>
                <a:gd name="T55" fmla="*/ 227 h 617"/>
                <a:gd name="T56" fmla="*/ 221 w 785"/>
                <a:gd name="T57" fmla="*/ 122 h 617"/>
                <a:gd name="T58" fmla="*/ 381 w 785"/>
                <a:gd name="T59" fmla="*/ 27 h 617"/>
                <a:gd name="T60" fmla="*/ 722 w 785"/>
                <a:gd name="T61" fmla="*/ 0 h 617"/>
                <a:gd name="T62" fmla="*/ 961 w 785"/>
                <a:gd name="T63" fmla="*/ 67 h 617"/>
                <a:gd name="T64" fmla="*/ 1140 w 785"/>
                <a:gd name="T65" fmla="*/ 173 h 617"/>
                <a:gd name="T66" fmla="*/ 1181 w 785"/>
                <a:gd name="T67" fmla="*/ 80 h 617"/>
                <a:gd name="T68" fmla="*/ 1320 w 785"/>
                <a:gd name="T69" fmla="*/ 122 h 617"/>
                <a:gd name="T70" fmla="*/ 1481 w 785"/>
                <a:gd name="T71" fmla="*/ 161 h 617"/>
                <a:gd name="T72" fmla="*/ 1642 w 785"/>
                <a:gd name="T73" fmla="*/ 201 h 617"/>
                <a:gd name="T74" fmla="*/ 1822 w 785"/>
                <a:gd name="T75" fmla="*/ 294 h 617"/>
                <a:gd name="T76" fmla="*/ 1922 w 785"/>
                <a:gd name="T77" fmla="*/ 388 h 617"/>
                <a:gd name="T78" fmla="*/ 1963 w 785"/>
                <a:gd name="T79" fmla="*/ 562 h 617"/>
                <a:gd name="T80" fmla="*/ 1880 w 785"/>
                <a:gd name="T81" fmla="*/ 602 h 617"/>
                <a:gd name="T82" fmla="*/ 1780 w 785"/>
                <a:gd name="T83" fmla="*/ 682 h 617"/>
                <a:gd name="T84" fmla="*/ 1842 w 785"/>
                <a:gd name="T85" fmla="*/ 724 h 617"/>
                <a:gd name="T86" fmla="*/ 1761 w 785"/>
                <a:gd name="T87" fmla="*/ 765 h 617"/>
                <a:gd name="T88" fmla="*/ 1642 w 785"/>
                <a:gd name="T89" fmla="*/ 751 h 617"/>
                <a:gd name="T90" fmla="*/ 1663 w 785"/>
                <a:gd name="T91" fmla="*/ 817 h 617"/>
                <a:gd name="T92" fmla="*/ 1780 w 785"/>
                <a:gd name="T93" fmla="*/ 845 h 61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5"/>
                <a:gd name="T142" fmla="*/ 0 h 617"/>
                <a:gd name="T143" fmla="*/ 785 w 785"/>
                <a:gd name="T144" fmla="*/ 617 h 61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3"/>
            <p:cNvSpPr>
              <a:spLocks noChangeArrowheads="1"/>
            </p:cNvSpPr>
            <p:nvPr/>
          </p:nvSpPr>
          <p:spPr bwMode="auto">
            <a:xfrm>
              <a:off x="3729967" y="3131509"/>
              <a:ext cx="514237" cy="728580"/>
            </a:xfrm>
            <a:custGeom>
              <a:avLst/>
              <a:gdLst>
                <a:gd name="T0" fmla="*/ 685 w 305"/>
                <a:gd name="T1" fmla="*/ 69 h 425"/>
                <a:gd name="T2" fmla="*/ 708 w 305"/>
                <a:gd name="T3" fmla="*/ 122 h 425"/>
                <a:gd name="T4" fmla="*/ 766 w 305"/>
                <a:gd name="T5" fmla="*/ 150 h 425"/>
                <a:gd name="T6" fmla="*/ 766 w 305"/>
                <a:gd name="T7" fmla="*/ 231 h 425"/>
                <a:gd name="T8" fmla="*/ 685 w 305"/>
                <a:gd name="T9" fmla="*/ 259 h 425"/>
                <a:gd name="T10" fmla="*/ 685 w 305"/>
                <a:gd name="T11" fmla="*/ 273 h 425"/>
                <a:gd name="T12" fmla="*/ 606 w 305"/>
                <a:gd name="T13" fmla="*/ 273 h 425"/>
                <a:gd name="T14" fmla="*/ 566 w 305"/>
                <a:gd name="T15" fmla="*/ 300 h 425"/>
                <a:gd name="T16" fmla="*/ 566 w 305"/>
                <a:gd name="T17" fmla="*/ 342 h 425"/>
                <a:gd name="T18" fmla="*/ 585 w 305"/>
                <a:gd name="T19" fmla="*/ 354 h 425"/>
                <a:gd name="T20" fmla="*/ 525 w 305"/>
                <a:gd name="T21" fmla="*/ 410 h 425"/>
                <a:gd name="T22" fmla="*/ 485 w 305"/>
                <a:gd name="T23" fmla="*/ 410 h 425"/>
                <a:gd name="T24" fmla="*/ 485 w 305"/>
                <a:gd name="T25" fmla="*/ 464 h 425"/>
                <a:gd name="T26" fmla="*/ 485 w 305"/>
                <a:gd name="T27" fmla="*/ 479 h 425"/>
                <a:gd name="T28" fmla="*/ 485 w 305"/>
                <a:gd name="T29" fmla="*/ 518 h 425"/>
                <a:gd name="T30" fmla="*/ 444 w 305"/>
                <a:gd name="T31" fmla="*/ 546 h 425"/>
                <a:gd name="T32" fmla="*/ 422 w 305"/>
                <a:gd name="T33" fmla="*/ 614 h 425"/>
                <a:gd name="T34" fmla="*/ 404 w 305"/>
                <a:gd name="T35" fmla="*/ 656 h 425"/>
                <a:gd name="T36" fmla="*/ 404 w 305"/>
                <a:gd name="T37" fmla="*/ 669 h 425"/>
                <a:gd name="T38" fmla="*/ 384 w 305"/>
                <a:gd name="T39" fmla="*/ 710 h 425"/>
                <a:gd name="T40" fmla="*/ 343 w 305"/>
                <a:gd name="T41" fmla="*/ 710 h 425"/>
                <a:gd name="T42" fmla="*/ 322 w 305"/>
                <a:gd name="T43" fmla="*/ 696 h 425"/>
                <a:gd name="T44" fmla="*/ 162 w 305"/>
                <a:gd name="T45" fmla="*/ 723 h 425"/>
                <a:gd name="T46" fmla="*/ 141 w 305"/>
                <a:gd name="T47" fmla="*/ 710 h 425"/>
                <a:gd name="T48" fmla="*/ 202 w 305"/>
                <a:gd name="T49" fmla="*/ 629 h 425"/>
                <a:gd name="T50" fmla="*/ 141 w 305"/>
                <a:gd name="T51" fmla="*/ 614 h 425"/>
                <a:gd name="T52" fmla="*/ 101 w 305"/>
                <a:gd name="T53" fmla="*/ 629 h 425"/>
                <a:gd name="T54" fmla="*/ 61 w 305"/>
                <a:gd name="T55" fmla="*/ 614 h 425"/>
                <a:gd name="T56" fmla="*/ 61 w 305"/>
                <a:gd name="T57" fmla="*/ 546 h 425"/>
                <a:gd name="T58" fmla="*/ 101 w 305"/>
                <a:gd name="T59" fmla="*/ 533 h 425"/>
                <a:gd name="T60" fmla="*/ 122 w 305"/>
                <a:gd name="T61" fmla="*/ 533 h 425"/>
                <a:gd name="T62" fmla="*/ 122 w 305"/>
                <a:gd name="T63" fmla="*/ 492 h 425"/>
                <a:gd name="T64" fmla="*/ 83 w 305"/>
                <a:gd name="T65" fmla="*/ 492 h 425"/>
                <a:gd name="T66" fmla="*/ 83 w 305"/>
                <a:gd name="T67" fmla="*/ 464 h 425"/>
                <a:gd name="T68" fmla="*/ 41 w 305"/>
                <a:gd name="T69" fmla="*/ 451 h 425"/>
                <a:gd name="T70" fmla="*/ 41 w 305"/>
                <a:gd name="T71" fmla="*/ 368 h 425"/>
                <a:gd name="T72" fmla="*/ 0 w 305"/>
                <a:gd name="T73" fmla="*/ 342 h 425"/>
                <a:gd name="T74" fmla="*/ 20 w 305"/>
                <a:gd name="T75" fmla="*/ 300 h 425"/>
                <a:gd name="T76" fmla="*/ 83 w 305"/>
                <a:gd name="T77" fmla="*/ 259 h 425"/>
                <a:gd name="T78" fmla="*/ 83 w 305"/>
                <a:gd name="T79" fmla="*/ 218 h 425"/>
                <a:gd name="T80" fmla="*/ 61 w 305"/>
                <a:gd name="T81" fmla="*/ 206 h 425"/>
                <a:gd name="T82" fmla="*/ 83 w 305"/>
                <a:gd name="T83" fmla="*/ 178 h 425"/>
                <a:gd name="T84" fmla="*/ 41 w 305"/>
                <a:gd name="T85" fmla="*/ 136 h 425"/>
                <a:gd name="T86" fmla="*/ 83 w 305"/>
                <a:gd name="T87" fmla="*/ 109 h 425"/>
                <a:gd name="T88" fmla="*/ 141 w 305"/>
                <a:gd name="T89" fmla="*/ 96 h 425"/>
                <a:gd name="T90" fmla="*/ 283 w 305"/>
                <a:gd name="T91" fmla="*/ 41 h 425"/>
                <a:gd name="T92" fmla="*/ 362 w 305"/>
                <a:gd name="T93" fmla="*/ 13 h 425"/>
                <a:gd name="T94" fmla="*/ 422 w 305"/>
                <a:gd name="T95" fmla="*/ 13 h 425"/>
                <a:gd name="T96" fmla="*/ 463 w 305"/>
                <a:gd name="T97" fmla="*/ 0 h 425"/>
                <a:gd name="T98" fmla="*/ 485 w 305"/>
                <a:gd name="T99" fmla="*/ 13 h 425"/>
                <a:gd name="T100" fmla="*/ 463 w 305"/>
                <a:gd name="T101" fmla="*/ 27 h 425"/>
                <a:gd name="T102" fmla="*/ 463 w 305"/>
                <a:gd name="T103" fmla="*/ 56 h 425"/>
                <a:gd name="T104" fmla="*/ 525 w 305"/>
                <a:gd name="T105" fmla="*/ 56 h 425"/>
                <a:gd name="T106" fmla="*/ 525 w 305"/>
                <a:gd name="T107" fmla="*/ 27 h 425"/>
                <a:gd name="T108" fmla="*/ 546 w 305"/>
                <a:gd name="T109" fmla="*/ 0 h 425"/>
                <a:gd name="T110" fmla="*/ 585 w 305"/>
                <a:gd name="T111" fmla="*/ 27 h 425"/>
                <a:gd name="T112" fmla="*/ 606 w 305"/>
                <a:gd name="T113" fmla="*/ 56 h 425"/>
                <a:gd name="T114" fmla="*/ 685 w 305"/>
                <a:gd name="T115" fmla="*/ 56 h 425"/>
                <a:gd name="T116" fmla="*/ 685 w 305"/>
                <a:gd name="T117" fmla="*/ 69 h 4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5"/>
                <a:gd name="T178" fmla="*/ 0 h 425"/>
                <a:gd name="T179" fmla="*/ 305 w 305"/>
                <a:gd name="T180" fmla="*/ 425 h 42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4"/>
            <p:cNvSpPr>
              <a:spLocks noChangeArrowheads="1"/>
            </p:cNvSpPr>
            <p:nvPr/>
          </p:nvSpPr>
          <p:spPr bwMode="auto">
            <a:xfrm>
              <a:off x="3217132" y="3131509"/>
              <a:ext cx="594104" cy="714717"/>
            </a:xfrm>
            <a:custGeom>
              <a:avLst/>
              <a:gdLst>
                <a:gd name="T0" fmla="*/ 841 w 353"/>
                <a:gd name="T1" fmla="*/ 178 h 417"/>
                <a:gd name="T2" fmla="*/ 860 w 353"/>
                <a:gd name="T3" fmla="*/ 218 h 417"/>
                <a:gd name="T4" fmla="*/ 781 w 353"/>
                <a:gd name="T5" fmla="*/ 300 h 417"/>
                <a:gd name="T6" fmla="*/ 799 w 353"/>
                <a:gd name="T7" fmla="*/ 367 h 417"/>
                <a:gd name="T8" fmla="*/ 799 w 353"/>
                <a:gd name="T9" fmla="*/ 451 h 417"/>
                <a:gd name="T10" fmla="*/ 819 w 353"/>
                <a:gd name="T11" fmla="*/ 491 h 417"/>
                <a:gd name="T12" fmla="*/ 880 w 353"/>
                <a:gd name="T13" fmla="*/ 532 h 417"/>
                <a:gd name="T14" fmla="*/ 819 w 353"/>
                <a:gd name="T15" fmla="*/ 546 h 417"/>
                <a:gd name="T16" fmla="*/ 799 w 353"/>
                <a:gd name="T17" fmla="*/ 626 h 417"/>
                <a:gd name="T18" fmla="*/ 681 w 353"/>
                <a:gd name="T19" fmla="*/ 682 h 417"/>
                <a:gd name="T20" fmla="*/ 560 w 353"/>
                <a:gd name="T21" fmla="*/ 640 h 417"/>
                <a:gd name="T22" fmla="*/ 539 w 353"/>
                <a:gd name="T23" fmla="*/ 695 h 417"/>
                <a:gd name="T24" fmla="*/ 480 w 353"/>
                <a:gd name="T25" fmla="*/ 710 h 417"/>
                <a:gd name="T26" fmla="*/ 422 w 353"/>
                <a:gd name="T27" fmla="*/ 655 h 417"/>
                <a:gd name="T28" fmla="*/ 381 w 353"/>
                <a:gd name="T29" fmla="*/ 682 h 417"/>
                <a:gd name="T30" fmla="*/ 360 w 353"/>
                <a:gd name="T31" fmla="*/ 601 h 417"/>
                <a:gd name="T32" fmla="*/ 381 w 353"/>
                <a:gd name="T33" fmla="*/ 532 h 417"/>
                <a:gd name="T34" fmla="*/ 360 w 353"/>
                <a:gd name="T35" fmla="*/ 491 h 417"/>
                <a:gd name="T36" fmla="*/ 239 w 353"/>
                <a:gd name="T37" fmla="*/ 532 h 417"/>
                <a:gd name="T38" fmla="*/ 160 w 353"/>
                <a:gd name="T39" fmla="*/ 517 h 417"/>
                <a:gd name="T40" fmla="*/ 79 w 353"/>
                <a:gd name="T41" fmla="*/ 532 h 417"/>
                <a:gd name="T42" fmla="*/ 60 w 353"/>
                <a:gd name="T43" fmla="*/ 517 h 417"/>
                <a:gd name="T44" fmla="*/ 41 w 353"/>
                <a:gd name="T45" fmla="*/ 451 h 417"/>
                <a:gd name="T46" fmla="*/ 60 w 353"/>
                <a:gd name="T47" fmla="*/ 408 h 417"/>
                <a:gd name="T48" fmla="*/ 0 w 353"/>
                <a:gd name="T49" fmla="*/ 382 h 417"/>
                <a:gd name="T50" fmla="*/ 60 w 353"/>
                <a:gd name="T51" fmla="*/ 286 h 417"/>
                <a:gd name="T52" fmla="*/ 60 w 353"/>
                <a:gd name="T53" fmla="*/ 231 h 417"/>
                <a:gd name="T54" fmla="*/ 60 w 353"/>
                <a:gd name="T55" fmla="*/ 206 h 417"/>
                <a:gd name="T56" fmla="*/ 121 w 353"/>
                <a:gd name="T57" fmla="*/ 56 h 417"/>
                <a:gd name="T58" fmla="*/ 259 w 353"/>
                <a:gd name="T59" fmla="*/ 69 h 417"/>
                <a:gd name="T60" fmla="*/ 281 w 353"/>
                <a:gd name="T61" fmla="*/ 0 h 417"/>
                <a:gd name="T62" fmla="*/ 459 w 353"/>
                <a:gd name="T63" fmla="*/ 27 h 417"/>
                <a:gd name="T64" fmla="*/ 620 w 353"/>
                <a:gd name="T65" fmla="*/ 69 h 417"/>
                <a:gd name="T66" fmla="*/ 722 w 353"/>
                <a:gd name="T67" fmla="*/ 56 h 417"/>
                <a:gd name="T68" fmla="*/ 759 w 353"/>
                <a:gd name="T69" fmla="*/ 136 h 4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3"/>
                <a:gd name="T106" fmla="*/ 0 h 417"/>
                <a:gd name="T107" fmla="*/ 353 w 353"/>
                <a:gd name="T108" fmla="*/ 417 h 4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25"/>
            <p:cNvSpPr>
              <a:spLocks noChangeArrowheads="1"/>
            </p:cNvSpPr>
            <p:nvPr/>
          </p:nvSpPr>
          <p:spPr bwMode="auto">
            <a:xfrm>
              <a:off x="3165288" y="2724860"/>
              <a:ext cx="822498" cy="545280"/>
            </a:xfrm>
            <a:custGeom>
              <a:avLst/>
              <a:gdLst>
                <a:gd name="T0" fmla="*/ 1216 w 489"/>
                <a:gd name="T1" fmla="*/ 404 h 321"/>
                <a:gd name="T2" fmla="*/ 1116 w 489"/>
                <a:gd name="T3" fmla="*/ 430 h 321"/>
                <a:gd name="T4" fmla="*/ 977 w 489"/>
                <a:gd name="T5" fmla="*/ 483 h 321"/>
                <a:gd name="T6" fmla="*/ 918 w 489"/>
                <a:gd name="T7" fmla="*/ 495 h 321"/>
                <a:gd name="T8" fmla="*/ 879 w 489"/>
                <a:gd name="T9" fmla="*/ 522 h 321"/>
                <a:gd name="T10" fmla="*/ 819 w 489"/>
                <a:gd name="T11" fmla="*/ 522 h 321"/>
                <a:gd name="T12" fmla="*/ 837 w 489"/>
                <a:gd name="T13" fmla="*/ 444 h 321"/>
                <a:gd name="T14" fmla="*/ 797 w 489"/>
                <a:gd name="T15" fmla="*/ 444 h 321"/>
                <a:gd name="T16" fmla="*/ 718 w 489"/>
                <a:gd name="T17" fmla="*/ 471 h 321"/>
                <a:gd name="T18" fmla="*/ 697 w 489"/>
                <a:gd name="T19" fmla="*/ 458 h 321"/>
                <a:gd name="T20" fmla="*/ 598 w 489"/>
                <a:gd name="T21" fmla="*/ 458 h 321"/>
                <a:gd name="T22" fmla="*/ 559 w 489"/>
                <a:gd name="T23" fmla="*/ 417 h 321"/>
                <a:gd name="T24" fmla="*/ 459 w 489"/>
                <a:gd name="T25" fmla="*/ 417 h 321"/>
                <a:gd name="T26" fmla="*/ 360 w 489"/>
                <a:gd name="T27" fmla="*/ 391 h 321"/>
                <a:gd name="T28" fmla="*/ 319 w 489"/>
                <a:gd name="T29" fmla="*/ 404 h 321"/>
                <a:gd name="T30" fmla="*/ 339 w 489"/>
                <a:gd name="T31" fmla="*/ 458 h 321"/>
                <a:gd name="T32" fmla="*/ 278 w 489"/>
                <a:gd name="T33" fmla="*/ 444 h 321"/>
                <a:gd name="T34" fmla="*/ 199 w 489"/>
                <a:gd name="T35" fmla="*/ 444 h 321"/>
                <a:gd name="T36" fmla="*/ 121 w 489"/>
                <a:gd name="T37" fmla="*/ 522 h 321"/>
                <a:gd name="T38" fmla="*/ 20 w 489"/>
                <a:gd name="T39" fmla="*/ 444 h 321"/>
                <a:gd name="T40" fmla="*/ 0 w 489"/>
                <a:gd name="T41" fmla="*/ 444 h 321"/>
                <a:gd name="T42" fmla="*/ 20 w 489"/>
                <a:gd name="T43" fmla="*/ 417 h 321"/>
                <a:gd name="T44" fmla="*/ 41 w 489"/>
                <a:gd name="T45" fmla="*/ 404 h 321"/>
                <a:gd name="T46" fmla="*/ 0 w 489"/>
                <a:gd name="T47" fmla="*/ 378 h 321"/>
                <a:gd name="T48" fmla="*/ 0 w 489"/>
                <a:gd name="T49" fmla="*/ 365 h 321"/>
                <a:gd name="T50" fmla="*/ 41 w 489"/>
                <a:gd name="T51" fmla="*/ 340 h 321"/>
                <a:gd name="T52" fmla="*/ 179 w 489"/>
                <a:gd name="T53" fmla="*/ 340 h 321"/>
                <a:gd name="T54" fmla="*/ 239 w 489"/>
                <a:gd name="T55" fmla="*/ 314 h 321"/>
                <a:gd name="T56" fmla="*/ 278 w 489"/>
                <a:gd name="T57" fmla="*/ 300 h 321"/>
                <a:gd name="T58" fmla="*/ 278 w 489"/>
                <a:gd name="T59" fmla="*/ 260 h 321"/>
                <a:gd name="T60" fmla="*/ 199 w 489"/>
                <a:gd name="T61" fmla="*/ 196 h 321"/>
                <a:gd name="T62" fmla="*/ 179 w 489"/>
                <a:gd name="T63" fmla="*/ 130 h 321"/>
                <a:gd name="T64" fmla="*/ 218 w 489"/>
                <a:gd name="T65" fmla="*/ 92 h 321"/>
                <a:gd name="T66" fmla="*/ 218 w 489"/>
                <a:gd name="T67" fmla="*/ 66 h 321"/>
                <a:gd name="T68" fmla="*/ 179 w 489"/>
                <a:gd name="T69" fmla="*/ 13 h 321"/>
                <a:gd name="T70" fmla="*/ 319 w 489"/>
                <a:gd name="T71" fmla="*/ 13 h 321"/>
                <a:gd name="T72" fmla="*/ 360 w 489"/>
                <a:gd name="T73" fmla="*/ 26 h 321"/>
                <a:gd name="T74" fmla="*/ 418 w 489"/>
                <a:gd name="T75" fmla="*/ 0 h 321"/>
                <a:gd name="T76" fmla="*/ 519 w 489"/>
                <a:gd name="T77" fmla="*/ 117 h 321"/>
                <a:gd name="T78" fmla="*/ 697 w 489"/>
                <a:gd name="T79" fmla="*/ 117 h 321"/>
                <a:gd name="T80" fmla="*/ 736 w 489"/>
                <a:gd name="T81" fmla="*/ 130 h 321"/>
                <a:gd name="T82" fmla="*/ 778 w 489"/>
                <a:gd name="T83" fmla="*/ 117 h 321"/>
                <a:gd name="T84" fmla="*/ 837 w 489"/>
                <a:gd name="T85" fmla="*/ 143 h 321"/>
                <a:gd name="T86" fmla="*/ 837 w 489"/>
                <a:gd name="T87" fmla="*/ 184 h 321"/>
                <a:gd name="T88" fmla="*/ 879 w 489"/>
                <a:gd name="T89" fmla="*/ 208 h 321"/>
                <a:gd name="T90" fmla="*/ 898 w 489"/>
                <a:gd name="T91" fmla="*/ 184 h 321"/>
                <a:gd name="T92" fmla="*/ 935 w 489"/>
                <a:gd name="T93" fmla="*/ 208 h 321"/>
                <a:gd name="T94" fmla="*/ 1017 w 489"/>
                <a:gd name="T95" fmla="*/ 208 h 321"/>
                <a:gd name="T96" fmla="*/ 1036 w 489"/>
                <a:gd name="T97" fmla="*/ 196 h 321"/>
                <a:gd name="T98" fmla="*/ 1157 w 489"/>
                <a:gd name="T99" fmla="*/ 248 h 321"/>
                <a:gd name="T100" fmla="*/ 1178 w 489"/>
                <a:gd name="T101" fmla="*/ 314 h 321"/>
                <a:gd name="T102" fmla="*/ 1178 w 489"/>
                <a:gd name="T103" fmla="*/ 352 h 321"/>
                <a:gd name="T104" fmla="*/ 1216 w 489"/>
                <a:gd name="T105" fmla="*/ 404 h 32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89"/>
                <a:gd name="T160" fmla="*/ 0 h 321"/>
                <a:gd name="T161" fmla="*/ 489 w 489"/>
                <a:gd name="T162" fmla="*/ 321 h 32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6"/>
            <p:cNvSpPr>
              <a:spLocks noChangeArrowheads="1"/>
            </p:cNvSpPr>
            <p:nvPr/>
          </p:nvSpPr>
          <p:spPr bwMode="auto">
            <a:xfrm>
              <a:off x="3823847" y="2532317"/>
              <a:ext cx="512835" cy="657725"/>
            </a:xfrm>
            <a:custGeom>
              <a:avLst/>
              <a:gdLst>
                <a:gd name="T0" fmla="*/ 218 w 305"/>
                <a:gd name="T1" fmla="*/ 0 h 385"/>
                <a:gd name="T2" fmla="*/ 319 w 305"/>
                <a:gd name="T3" fmla="*/ 53 h 385"/>
                <a:gd name="T4" fmla="*/ 438 w 305"/>
                <a:gd name="T5" fmla="*/ 109 h 385"/>
                <a:gd name="T6" fmla="*/ 498 w 305"/>
                <a:gd name="T7" fmla="*/ 161 h 385"/>
                <a:gd name="T8" fmla="*/ 598 w 305"/>
                <a:gd name="T9" fmla="*/ 227 h 385"/>
                <a:gd name="T10" fmla="*/ 676 w 305"/>
                <a:gd name="T11" fmla="*/ 241 h 385"/>
                <a:gd name="T12" fmla="*/ 619 w 305"/>
                <a:gd name="T13" fmla="*/ 241 h 385"/>
                <a:gd name="T14" fmla="*/ 577 w 305"/>
                <a:gd name="T15" fmla="*/ 295 h 385"/>
                <a:gd name="T16" fmla="*/ 619 w 305"/>
                <a:gd name="T17" fmla="*/ 375 h 385"/>
                <a:gd name="T18" fmla="*/ 718 w 305"/>
                <a:gd name="T19" fmla="*/ 416 h 385"/>
                <a:gd name="T20" fmla="*/ 718 w 305"/>
                <a:gd name="T21" fmla="*/ 497 h 385"/>
                <a:gd name="T22" fmla="*/ 697 w 305"/>
                <a:gd name="T23" fmla="*/ 538 h 385"/>
                <a:gd name="T24" fmla="*/ 656 w 305"/>
                <a:gd name="T25" fmla="*/ 523 h 385"/>
                <a:gd name="T26" fmla="*/ 676 w 305"/>
                <a:gd name="T27" fmla="*/ 578 h 385"/>
                <a:gd name="T28" fmla="*/ 656 w 305"/>
                <a:gd name="T29" fmla="*/ 604 h 385"/>
                <a:gd name="T30" fmla="*/ 559 w 305"/>
                <a:gd name="T31" fmla="*/ 643 h 385"/>
                <a:gd name="T32" fmla="*/ 458 w 305"/>
                <a:gd name="T33" fmla="*/ 643 h 385"/>
                <a:gd name="T34" fmla="*/ 377 w 305"/>
                <a:gd name="T35" fmla="*/ 618 h 385"/>
                <a:gd name="T36" fmla="*/ 319 w 305"/>
                <a:gd name="T37" fmla="*/ 643 h 385"/>
                <a:gd name="T38" fmla="*/ 338 w 305"/>
                <a:gd name="T39" fmla="*/ 604 h 385"/>
                <a:gd name="T40" fmla="*/ 300 w 305"/>
                <a:gd name="T41" fmla="*/ 618 h 385"/>
                <a:gd name="T42" fmla="*/ 199 w 305"/>
                <a:gd name="T43" fmla="*/ 523 h 385"/>
                <a:gd name="T44" fmla="*/ 179 w 305"/>
                <a:gd name="T45" fmla="*/ 443 h 385"/>
                <a:gd name="T46" fmla="*/ 179 w 305"/>
                <a:gd name="T47" fmla="*/ 363 h 385"/>
                <a:gd name="T48" fmla="*/ 179 w 305"/>
                <a:gd name="T49" fmla="*/ 267 h 385"/>
                <a:gd name="T50" fmla="*/ 60 w 305"/>
                <a:gd name="T51" fmla="*/ 255 h 385"/>
                <a:gd name="T52" fmla="*/ 0 w 305"/>
                <a:gd name="T53" fmla="*/ 227 h 385"/>
                <a:gd name="T54" fmla="*/ 79 w 305"/>
                <a:gd name="T55" fmla="*/ 202 h 385"/>
                <a:gd name="T56" fmla="*/ 101 w 305"/>
                <a:gd name="T57" fmla="*/ 67 h 385"/>
                <a:gd name="T58" fmla="*/ 179 w 305"/>
                <a:gd name="T59" fmla="*/ 94 h 385"/>
                <a:gd name="T60" fmla="*/ 259 w 305"/>
                <a:gd name="T61" fmla="*/ 80 h 385"/>
                <a:gd name="T62" fmla="*/ 199 w 305"/>
                <a:gd name="T63" fmla="*/ 27 h 38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5"/>
                <a:gd name="T97" fmla="*/ 0 h 385"/>
                <a:gd name="T98" fmla="*/ 305 w 305"/>
                <a:gd name="T99" fmla="*/ 385 h 38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27"/>
            <p:cNvSpPr>
              <a:spLocks noChangeArrowheads="1"/>
            </p:cNvSpPr>
            <p:nvPr/>
          </p:nvSpPr>
          <p:spPr bwMode="auto">
            <a:xfrm>
              <a:off x="3367059" y="2327452"/>
              <a:ext cx="634739" cy="614595"/>
            </a:xfrm>
            <a:custGeom>
              <a:avLst/>
              <a:gdLst>
                <a:gd name="T0" fmla="*/ 500 w 377"/>
                <a:gd name="T1" fmla="*/ 13 h 361"/>
                <a:gd name="T2" fmla="*/ 621 w 377"/>
                <a:gd name="T3" fmla="*/ 0 h 361"/>
                <a:gd name="T4" fmla="*/ 661 w 377"/>
                <a:gd name="T5" fmla="*/ 27 h 361"/>
                <a:gd name="T6" fmla="*/ 761 w 377"/>
                <a:gd name="T7" fmla="*/ 40 h 361"/>
                <a:gd name="T8" fmla="*/ 803 w 377"/>
                <a:gd name="T9" fmla="*/ 27 h 361"/>
                <a:gd name="T10" fmla="*/ 842 w 377"/>
                <a:gd name="T11" fmla="*/ 27 h 361"/>
                <a:gd name="T12" fmla="*/ 701 w 377"/>
                <a:gd name="T13" fmla="*/ 105 h 361"/>
                <a:gd name="T14" fmla="*/ 681 w 377"/>
                <a:gd name="T15" fmla="*/ 144 h 361"/>
                <a:gd name="T16" fmla="*/ 701 w 377"/>
                <a:gd name="T17" fmla="*/ 158 h 361"/>
                <a:gd name="T18" fmla="*/ 722 w 377"/>
                <a:gd name="T19" fmla="*/ 158 h 361"/>
                <a:gd name="T20" fmla="*/ 803 w 377"/>
                <a:gd name="T21" fmla="*/ 210 h 361"/>
                <a:gd name="T22" fmla="*/ 881 w 377"/>
                <a:gd name="T23" fmla="*/ 210 h 361"/>
                <a:gd name="T24" fmla="*/ 881 w 377"/>
                <a:gd name="T25" fmla="*/ 239 h 361"/>
                <a:gd name="T26" fmla="*/ 941 w 377"/>
                <a:gd name="T27" fmla="*/ 252 h 361"/>
                <a:gd name="T28" fmla="*/ 941 w 377"/>
                <a:gd name="T29" fmla="*/ 279 h 361"/>
                <a:gd name="T30" fmla="*/ 881 w 377"/>
                <a:gd name="T31" fmla="*/ 316 h 361"/>
                <a:gd name="T32" fmla="*/ 881 w 377"/>
                <a:gd name="T33" fmla="*/ 292 h 361"/>
                <a:gd name="T34" fmla="*/ 821 w 377"/>
                <a:gd name="T35" fmla="*/ 265 h 361"/>
                <a:gd name="T36" fmla="*/ 782 w 377"/>
                <a:gd name="T37" fmla="*/ 265 h 361"/>
                <a:gd name="T38" fmla="*/ 782 w 377"/>
                <a:gd name="T39" fmla="*/ 344 h 361"/>
                <a:gd name="T40" fmla="*/ 761 w 377"/>
                <a:gd name="T41" fmla="*/ 396 h 361"/>
                <a:gd name="T42" fmla="*/ 701 w 377"/>
                <a:gd name="T43" fmla="*/ 396 h 361"/>
                <a:gd name="T44" fmla="*/ 681 w 377"/>
                <a:gd name="T45" fmla="*/ 409 h 361"/>
                <a:gd name="T46" fmla="*/ 722 w 377"/>
                <a:gd name="T47" fmla="*/ 422 h 361"/>
                <a:gd name="T48" fmla="*/ 743 w 377"/>
                <a:gd name="T49" fmla="*/ 450 h 361"/>
                <a:gd name="T50" fmla="*/ 803 w 377"/>
                <a:gd name="T51" fmla="*/ 474 h 361"/>
                <a:gd name="T52" fmla="*/ 860 w 377"/>
                <a:gd name="T53" fmla="*/ 462 h 361"/>
                <a:gd name="T54" fmla="*/ 881 w 377"/>
                <a:gd name="T55" fmla="*/ 554 h 361"/>
                <a:gd name="T56" fmla="*/ 761 w 377"/>
                <a:gd name="T57" fmla="*/ 594 h 361"/>
                <a:gd name="T58" fmla="*/ 743 w 377"/>
                <a:gd name="T59" fmla="*/ 580 h 361"/>
                <a:gd name="T60" fmla="*/ 722 w 377"/>
                <a:gd name="T61" fmla="*/ 594 h 361"/>
                <a:gd name="T62" fmla="*/ 643 w 377"/>
                <a:gd name="T63" fmla="*/ 594 h 361"/>
                <a:gd name="T64" fmla="*/ 601 w 377"/>
                <a:gd name="T65" fmla="*/ 567 h 361"/>
                <a:gd name="T66" fmla="*/ 582 w 377"/>
                <a:gd name="T67" fmla="*/ 594 h 361"/>
                <a:gd name="T68" fmla="*/ 542 w 377"/>
                <a:gd name="T69" fmla="*/ 567 h 361"/>
                <a:gd name="T70" fmla="*/ 542 w 377"/>
                <a:gd name="T71" fmla="*/ 527 h 361"/>
                <a:gd name="T72" fmla="*/ 482 w 377"/>
                <a:gd name="T73" fmla="*/ 501 h 361"/>
                <a:gd name="T74" fmla="*/ 440 w 377"/>
                <a:gd name="T75" fmla="*/ 514 h 361"/>
                <a:gd name="T76" fmla="*/ 401 w 377"/>
                <a:gd name="T77" fmla="*/ 501 h 361"/>
                <a:gd name="T78" fmla="*/ 221 w 377"/>
                <a:gd name="T79" fmla="*/ 487 h 361"/>
                <a:gd name="T80" fmla="*/ 121 w 377"/>
                <a:gd name="T81" fmla="*/ 382 h 361"/>
                <a:gd name="T82" fmla="*/ 41 w 377"/>
                <a:gd name="T83" fmla="*/ 303 h 361"/>
                <a:gd name="T84" fmla="*/ 0 w 377"/>
                <a:gd name="T85" fmla="*/ 210 h 361"/>
                <a:gd name="T86" fmla="*/ 79 w 377"/>
                <a:gd name="T87" fmla="*/ 210 h 361"/>
                <a:gd name="T88" fmla="*/ 281 w 377"/>
                <a:gd name="T89" fmla="*/ 130 h 361"/>
                <a:gd name="T90" fmla="*/ 341 w 377"/>
                <a:gd name="T91" fmla="*/ 130 h 361"/>
                <a:gd name="T92" fmla="*/ 422 w 377"/>
                <a:gd name="T93" fmla="*/ 130 h 361"/>
                <a:gd name="T94" fmla="*/ 482 w 377"/>
                <a:gd name="T95" fmla="*/ 80 h 361"/>
                <a:gd name="T96" fmla="*/ 500 w 377"/>
                <a:gd name="T97" fmla="*/ 13 h 3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7"/>
                <a:gd name="T148" fmla="*/ 0 h 361"/>
                <a:gd name="T149" fmla="*/ 377 w 377"/>
                <a:gd name="T150" fmla="*/ 361 h 36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28"/>
            <p:cNvSpPr>
              <a:spLocks noChangeArrowheads="1"/>
            </p:cNvSpPr>
            <p:nvPr/>
          </p:nvSpPr>
          <p:spPr bwMode="auto">
            <a:xfrm>
              <a:off x="3354448" y="1768309"/>
              <a:ext cx="418956" cy="780952"/>
            </a:xfrm>
            <a:custGeom>
              <a:avLst/>
              <a:gdLst>
                <a:gd name="T0" fmla="*/ 519 w 249"/>
                <a:gd name="T1" fmla="*/ 565 h 457"/>
                <a:gd name="T2" fmla="*/ 498 w 249"/>
                <a:gd name="T3" fmla="*/ 632 h 457"/>
                <a:gd name="T4" fmla="*/ 438 w 249"/>
                <a:gd name="T5" fmla="*/ 687 h 457"/>
                <a:gd name="T6" fmla="*/ 339 w 249"/>
                <a:gd name="T7" fmla="*/ 673 h 457"/>
                <a:gd name="T8" fmla="*/ 199 w 249"/>
                <a:gd name="T9" fmla="*/ 724 h 457"/>
                <a:gd name="T10" fmla="*/ 101 w 249"/>
                <a:gd name="T11" fmla="*/ 765 h 457"/>
                <a:gd name="T12" fmla="*/ 20 w 249"/>
                <a:gd name="T13" fmla="*/ 765 h 457"/>
                <a:gd name="T14" fmla="*/ 0 w 249"/>
                <a:gd name="T15" fmla="*/ 752 h 457"/>
                <a:gd name="T16" fmla="*/ 41 w 249"/>
                <a:gd name="T17" fmla="*/ 646 h 457"/>
                <a:gd name="T18" fmla="*/ 60 w 249"/>
                <a:gd name="T19" fmla="*/ 619 h 457"/>
                <a:gd name="T20" fmla="*/ 20 w 249"/>
                <a:gd name="T21" fmla="*/ 551 h 457"/>
                <a:gd name="T22" fmla="*/ 41 w 249"/>
                <a:gd name="T23" fmla="*/ 444 h 457"/>
                <a:gd name="T24" fmla="*/ 60 w 249"/>
                <a:gd name="T25" fmla="*/ 376 h 457"/>
                <a:gd name="T26" fmla="*/ 79 w 249"/>
                <a:gd name="T27" fmla="*/ 349 h 457"/>
                <a:gd name="T28" fmla="*/ 41 w 249"/>
                <a:gd name="T29" fmla="*/ 323 h 457"/>
                <a:gd name="T30" fmla="*/ 79 w 249"/>
                <a:gd name="T31" fmla="*/ 270 h 457"/>
                <a:gd name="T32" fmla="*/ 138 w 249"/>
                <a:gd name="T33" fmla="*/ 189 h 457"/>
                <a:gd name="T34" fmla="*/ 138 w 249"/>
                <a:gd name="T35" fmla="*/ 135 h 457"/>
                <a:gd name="T36" fmla="*/ 179 w 249"/>
                <a:gd name="T37" fmla="*/ 135 h 457"/>
                <a:gd name="T38" fmla="*/ 300 w 249"/>
                <a:gd name="T39" fmla="*/ 41 h 457"/>
                <a:gd name="T40" fmla="*/ 360 w 249"/>
                <a:gd name="T41" fmla="*/ 27 h 457"/>
                <a:gd name="T42" fmla="*/ 421 w 249"/>
                <a:gd name="T43" fmla="*/ 0 h 457"/>
                <a:gd name="T44" fmla="*/ 438 w 249"/>
                <a:gd name="T45" fmla="*/ 13 h 457"/>
                <a:gd name="T46" fmla="*/ 538 w 249"/>
                <a:gd name="T47" fmla="*/ 0 h 457"/>
                <a:gd name="T48" fmla="*/ 598 w 249"/>
                <a:gd name="T49" fmla="*/ 41 h 457"/>
                <a:gd name="T50" fmla="*/ 538 w 249"/>
                <a:gd name="T51" fmla="*/ 54 h 457"/>
                <a:gd name="T52" fmla="*/ 519 w 249"/>
                <a:gd name="T53" fmla="*/ 80 h 457"/>
                <a:gd name="T54" fmla="*/ 598 w 249"/>
                <a:gd name="T55" fmla="*/ 80 h 457"/>
                <a:gd name="T56" fmla="*/ 620 w 249"/>
                <a:gd name="T57" fmla="*/ 149 h 457"/>
                <a:gd name="T58" fmla="*/ 580 w 249"/>
                <a:gd name="T59" fmla="*/ 202 h 457"/>
                <a:gd name="T60" fmla="*/ 538 w 249"/>
                <a:gd name="T61" fmla="*/ 175 h 457"/>
                <a:gd name="T62" fmla="*/ 480 w 249"/>
                <a:gd name="T63" fmla="*/ 202 h 457"/>
                <a:gd name="T64" fmla="*/ 498 w 249"/>
                <a:gd name="T65" fmla="*/ 229 h 457"/>
                <a:gd name="T66" fmla="*/ 459 w 249"/>
                <a:gd name="T67" fmla="*/ 270 h 457"/>
                <a:gd name="T68" fmla="*/ 560 w 249"/>
                <a:gd name="T69" fmla="*/ 363 h 457"/>
                <a:gd name="T70" fmla="*/ 480 w 249"/>
                <a:gd name="T71" fmla="*/ 510 h 457"/>
                <a:gd name="T72" fmla="*/ 519 w 249"/>
                <a:gd name="T73" fmla="*/ 565 h 4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9"/>
                <a:gd name="T112" fmla="*/ 0 h 457"/>
                <a:gd name="T113" fmla="*/ 249 w 249"/>
                <a:gd name="T114" fmla="*/ 457 h 4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9"/>
            <p:cNvSpPr>
              <a:spLocks noChangeArrowheads="1"/>
            </p:cNvSpPr>
            <p:nvPr/>
          </p:nvSpPr>
          <p:spPr bwMode="auto">
            <a:xfrm>
              <a:off x="2908870" y="1903859"/>
              <a:ext cx="540859" cy="1038189"/>
            </a:xfrm>
            <a:custGeom>
              <a:avLst/>
              <a:gdLst>
                <a:gd name="T0" fmla="*/ 806 w 321"/>
                <a:gd name="T1" fmla="*/ 797 h 609"/>
                <a:gd name="T2" fmla="*/ 744 w 321"/>
                <a:gd name="T3" fmla="*/ 825 h 609"/>
                <a:gd name="T4" fmla="*/ 705 w 321"/>
                <a:gd name="T5" fmla="*/ 811 h 609"/>
                <a:gd name="T6" fmla="*/ 562 w 321"/>
                <a:gd name="T7" fmla="*/ 811 h 609"/>
                <a:gd name="T8" fmla="*/ 605 w 321"/>
                <a:gd name="T9" fmla="*/ 863 h 609"/>
                <a:gd name="T10" fmla="*/ 562 w 321"/>
                <a:gd name="T11" fmla="*/ 930 h 609"/>
                <a:gd name="T12" fmla="*/ 583 w 321"/>
                <a:gd name="T13" fmla="*/ 1010 h 609"/>
                <a:gd name="T14" fmla="*/ 503 w 321"/>
                <a:gd name="T15" fmla="*/ 996 h 609"/>
                <a:gd name="T16" fmla="*/ 384 w 321"/>
                <a:gd name="T17" fmla="*/ 943 h 609"/>
                <a:gd name="T18" fmla="*/ 240 w 321"/>
                <a:gd name="T19" fmla="*/ 916 h 609"/>
                <a:gd name="T20" fmla="*/ 141 w 321"/>
                <a:gd name="T21" fmla="*/ 863 h 609"/>
                <a:gd name="T22" fmla="*/ 41 w 321"/>
                <a:gd name="T23" fmla="*/ 863 h 609"/>
                <a:gd name="T24" fmla="*/ 41 w 321"/>
                <a:gd name="T25" fmla="*/ 851 h 609"/>
                <a:gd name="T26" fmla="*/ 0 w 321"/>
                <a:gd name="T27" fmla="*/ 838 h 609"/>
                <a:gd name="T28" fmla="*/ 20 w 321"/>
                <a:gd name="T29" fmla="*/ 825 h 609"/>
                <a:gd name="T30" fmla="*/ 20 w 321"/>
                <a:gd name="T31" fmla="*/ 784 h 609"/>
                <a:gd name="T32" fmla="*/ 0 w 321"/>
                <a:gd name="T33" fmla="*/ 771 h 609"/>
                <a:gd name="T34" fmla="*/ 41 w 321"/>
                <a:gd name="T35" fmla="*/ 758 h 609"/>
                <a:gd name="T36" fmla="*/ 121 w 321"/>
                <a:gd name="T37" fmla="*/ 758 h 609"/>
                <a:gd name="T38" fmla="*/ 121 w 321"/>
                <a:gd name="T39" fmla="*/ 572 h 609"/>
                <a:gd name="T40" fmla="*/ 221 w 321"/>
                <a:gd name="T41" fmla="*/ 572 h 609"/>
                <a:gd name="T42" fmla="*/ 221 w 321"/>
                <a:gd name="T43" fmla="*/ 597 h 609"/>
                <a:gd name="T44" fmla="*/ 281 w 321"/>
                <a:gd name="T45" fmla="*/ 597 h 609"/>
                <a:gd name="T46" fmla="*/ 281 w 321"/>
                <a:gd name="T47" fmla="*/ 545 h 609"/>
                <a:gd name="T48" fmla="*/ 402 w 321"/>
                <a:gd name="T49" fmla="*/ 545 h 609"/>
                <a:gd name="T50" fmla="*/ 422 w 321"/>
                <a:gd name="T51" fmla="*/ 466 h 609"/>
                <a:gd name="T52" fmla="*/ 422 w 321"/>
                <a:gd name="T53" fmla="*/ 411 h 609"/>
                <a:gd name="T54" fmla="*/ 362 w 321"/>
                <a:gd name="T55" fmla="*/ 385 h 609"/>
                <a:gd name="T56" fmla="*/ 281 w 321"/>
                <a:gd name="T57" fmla="*/ 345 h 609"/>
                <a:gd name="T58" fmla="*/ 240 w 321"/>
                <a:gd name="T59" fmla="*/ 307 h 609"/>
                <a:gd name="T60" fmla="*/ 260 w 321"/>
                <a:gd name="T61" fmla="*/ 239 h 609"/>
                <a:gd name="T62" fmla="*/ 301 w 321"/>
                <a:gd name="T63" fmla="*/ 214 h 609"/>
                <a:gd name="T64" fmla="*/ 362 w 321"/>
                <a:gd name="T65" fmla="*/ 239 h 609"/>
                <a:gd name="T66" fmla="*/ 444 w 321"/>
                <a:gd name="T67" fmla="*/ 239 h 609"/>
                <a:gd name="T68" fmla="*/ 463 w 321"/>
                <a:gd name="T69" fmla="*/ 199 h 609"/>
                <a:gd name="T70" fmla="*/ 503 w 321"/>
                <a:gd name="T71" fmla="*/ 199 h 609"/>
                <a:gd name="T72" fmla="*/ 483 w 321"/>
                <a:gd name="T73" fmla="*/ 145 h 609"/>
                <a:gd name="T74" fmla="*/ 622 w 321"/>
                <a:gd name="T75" fmla="*/ 53 h 609"/>
                <a:gd name="T76" fmla="*/ 622 w 321"/>
                <a:gd name="T77" fmla="*/ 27 h 609"/>
                <a:gd name="T78" fmla="*/ 705 w 321"/>
                <a:gd name="T79" fmla="*/ 27 h 609"/>
                <a:gd name="T80" fmla="*/ 723 w 321"/>
                <a:gd name="T81" fmla="*/ 41 h 609"/>
                <a:gd name="T82" fmla="*/ 744 w 321"/>
                <a:gd name="T83" fmla="*/ 13 h 609"/>
                <a:gd name="T84" fmla="*/ 765 w 321"/>
                <a:gd name="T85" fmla="*/ 0 h 609"/>
                <a:gd name="T86" fmla="*/ 806 w 321"/>
                <a:gd name="T87" fmla="*/ 41 h 609"/>
                <a:gd name="T88" fmla="*/ 806 w 321"/>
                <a:gd name="T89" fmla="*/ 53 h 609"/>
                <a:gd name="T90" fmla="*/ 705 w 321"/>
                <a:gd name="T91" fmla="*/ 186 h 609"/>
                <a:gd name="T92" fmla="*/ 744 w 321"/>
                <a:gd name="T93" fmla="*/ 214 h 609"/>
                <a:gd name="T94" fmla="*/ 705 w 321"/>
                <a:gd name="T95" fmla="*/ 307 h 609"/>
                <a:gd name="T96" fmla="*/ 684 w 321"/>
                <a:gd name="T97" fmla="*/ 411 h 609"/>
                <a:gd name="T98" fmla="*/ 723 w 321"/>
                <a:gd name="T99" fmla="*/ 479 h 609"/>
                <a:gd name="T100" fmla="*/ 663 w 321"/>
                <a:gd name="T101" fmla="*/ 597 h 609"/>
                <a:gd name="T102" fmla="*/ 684 w 321"/>
                <a:gd name="T103" fmla="*/ 623 h 609"/>
                <a:gd name="T104" fmla="*/ 723 w 321"/>
                <a:gd name="T105" fmla="*/ 716 h 609"/>
                <a:gd name="T106" fmla="*/ 806 w 321"/>
                <a:gd name="T107" fmla="*/ 797 h 6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1"/>
                <a:gd name="T163" fmla="*/ 0 h 609"/>
                <a:gd name="T164" fmla="*/ 321 w 321"/>
                <a:gd name="T165" fmla="*/ 609 h 60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30"/>
            <p:cNvSpPr>
              <a:spLocks noChangeArrowheads="1"/>
            </p:cNvSpPr>
            <p:nvPr/>
          </p:nvSpPr>
          <p:spPr bwMode="auto">
            <a:xfrm>
              <a:off x="2807984" y="1917722"/>
              <a:ext cx="295651" cy="534498"/>
            </a:xfrm>
            <a:custGeom>
              <a:avLst/>
              <a:gdLst>
                <a:gd name="T0" fmla="*/ 423 w 177"/>
                <a:gd name="T1" fmla="*/ 201 h 313"/>
                <a:gd name="T2" fmla="*/ 386 w 177"/>
                <a:gd name="T3" fmla="*/ 173 h 313"/>
                <a:gd name="T4" fmla="*/ 288 w 177"/>
                <a:gd name="T5" fmla="*/ 149 h 313"/>
                <a:gd name="T6" fmla="*/ 327 w 177"/>
                <a:gd name="T7" fmla="*/ 53 h 313"/>
                <a:gd name="T8" fmla="*/ 309 w 177"/>
                <a:gd name="T9" fmla="*/ 0 h 313"/>
                <a:gd name="T10" fmla="*/ 175 w 177"/>
                <a:gd name="T11" fmla="*/ 93 h 313"/>
                <a:gd name="T12" fmla="*/ 154 w 177"/>
                <a:gd name="T13" fmla="*/ 187 h 313"/>
                <a:gd name="T14" fmla="*/ 97 w 177"/>
                <a:gd name="T15" fmla="*/ 201 h 313"/>
                <a:gd name="T16" fmla="*/ 20 w 177"/>
                <a:gd name="T17" fmla="*/ 241 h 313"/>
                <a:gd name="T18" fmla="*/ 0 w 177"/>
                <a:gd name="T19" fmla="*/ 280 h 313"/>
                <a:gd name="T20" fmla="*/ 97 w 177"/>
                <a:gd name="T21" fmla="*/ 322 h 313"/>
                <a:gd name="T22" fmla="*/ 97 w 177"/>
                <a:gd name="T23" fmla="*/ 375 h 313"/>
                <a:gd name="T24" fmla="*/ 116 w 177"/>
                <a:gd name="T25" fmla="*/ 402 h 313"/>
                <a:gd name="T26" fmla="*/ 97 w 177"/>
                <a:gd name="T27" fmla="*/ 442 h 313"/>
                <a:gd name="T28" fmla="*/ 116 w 177"/>
                <a:gd name="T29" fmla="*/ 468 h 313"/>
                <a:gd name="T30" fmla="*/ 230 w 177"/>
                <a:gd name="T31" fmla="*/ 523 h 313"/>
                <a:gd name="T32" fmla="*/ 272 w 177"/>
                <a:gd name="T33" fmla="*/ 523 h 313"/>
                <a:gd name="T34" fmla="*/ 272 w 177"/>
                <a:gd name="T35" fmla="*/ 497 h 313"/>
                <a:gd name="T36" fmla="*/ 309 w 177"/>
                <a:gd name="T37" fmla="*/ 456 h 313"/>
                <a:gd name="T38" fmla="*/ 288 w 177"/>
                <a:gd name="T39" fmla="*/ 402 h 313"/>
                <a:gd name="T40" fmla="*/ 272 w 177"/>
                <a:gd name="T41" fmla="*/ 402 h 313"/>
                <a:gd name="T42" fmla="*/ 250 w 177"/>
                <a:gd name="T43" fmla="*/ 349 h 313"/>
                <a:gd name="T44" fmla="*/ 288 w 177"/>
                <a:gd name="T45" fmla="*/ 349 h 313"/>
                <a:gd name="T46" fmla="*/ 288 w 177"/>
                <a:gd name="T47" fmla="*/ 294 h 313"/>
                <a:gd name="T48" fmla="*/ 327 w 177"/>
                <a:gd name="T49" fmla="*/ 294 h 313"/>
                <a:gd name="T50" fmla="*/ 365 w 177"/>
                <a:gd name="T51" fmla="*/ 308 h 313"/>
                <a:gd name="T52" fmla="*/ 386 w 177"/>
                <a:gd name="T53" fmla="*/ 227 h 313"/>
                <a:gd name="T54" fmla="*/ 423 w 177"/>
                <a:gd name="T55" fmla="*/ 201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7"/>
                <a:gd name="T85" fmla="*/ 0 h 313"/>
                <a:gd name="T86" fmla="*/ 177 w 177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31"/>
            <p:cNvSpPr>
              <a:spLocks noChangeArrowheads="1"/>
            </p:cNvSpPr>
            <p:nvPr/>
          </p:nvSpPr>
          <p:spPr bwMode="auto">
            <a:xfrm>
              <a:off x="1750086" y="1386305"/>
              <a:ext cx="1443225" cy="1434056"/>
            </a:xfrm>
            <a:custGeom>
              <a:avLst/>
              <a:gdLst>
                <a:gd name="T0" fmla="*/ 1584 w 857"/>
                <a:gd name="T1" fmla="*/ 798 h 841"/>
                <a:gd name="T2" fmla="*/ 1686 w 857"/>
                <a:gd name="T3" fmla="*/ 890 h 841"/>
                <a:gd name="T4" fmla="*/ 1686 w 857"/>
                <a:gd name="T5" fmla="*/ 943 h 841"/>
                <a:gd name="T6" fmla="*/ 1847 w 857"/>
                <a:gd name="T7" fmla="*/ 1038 h 841"/>
                <a:gd name="T8" fmla="*/ 1865 w 857"/>
                <a:gd name="T9" fmla="*/ 997 h 841"/>
                <a:gd name="T10" fmla="*/ 1885 w 857"/>
                <a:gd name="T11" fmla="*/ 917 h 841"/>
                <a:gd name="T12" fmla="*/ 1847 w 857"/>
                <a:gd name="T13" fmla="*/ 866 h 841"/>
                <a:gd name="T14" fmla="*/ 1885 w 857"/>
                <a:gd name="T15" fmla="*/ 811 h 841"/>
                <a:gd name="T16" fmla="*/ 2005 w 857"/>
                <a:gd name="T17" fmla="*/ 851 h 841"/>
                <a:gd name="T18" fmla="*/ 2148 w 857"/>
                <a:gd name="T19" fmla="*/ 917 h 841"/>
                <a:gd name="T20" fmla="*/ 2005 w 857"/>
                <a:gd name="T21" fmla="*/ 1052 h 841"/>
                <a:gd name="T22" fmla="*/ 1946 w 857"/>
                <a:gd name="T23" fmla="*/ 1104 h 841"/>
                <a:gd name="T24" fmla="*/ 1847 w 857"/>
                <a:gd name="T25" fmla="*/ 1077 h 841"/>
                <a:gd name="T26" fmla="*/ 1766 w 857"/>
                <a:gd name="T27" fmla="*/ 1250 h 841"/>
                <a:gd name="T28" fmla="*/ 1745 w 857"/>
                <a:gd name="T29" fmla="*/ 1291 h 841"/>
                <a:gd name="T30" fmla="*/ 1726 w 857"/>
                <a:gd name="T31" fmla="*/ 1343 h 841"/>
                <a:gd name="T32" fmla="*/ 1584 w 857"/>
                <a:gd name="T33" fmla="*/ 1397 h 841"/>
                <a:gd name="T34" fmla="*/ 1487 w 857"/>
                <a:gd name="T35" fmla="*/ 1263 h 841"/>
                <a:gd name="T36" fmla="*/ 1445 w 857"/>
                <a:gd name="T37" fmla="*/ 1250 h 841"/>
                <a:gd name="T38" fmla="*/ 1324 w 857"/>
                <a:gd name="T39" fmla="*/ 1156 h 841"/>
                <a:gd name="T40" fmla="*/ 1244 w 857"/>
                <a:gd name="T41" fmla="*/ 1182 h 841"/>
                <a:gd name="T42" fmla="*/ 1224 w 857"/>
                <a:gd name="T43" fmla="*/ 1210 h 841"/>
                <a:gd name="T44" fmla="*/ 1203 w 857"/>
                <a:gd name="T45" fmla="*/ 1291 h 841"/>
                <a:gd name="T46" fmla="*/ 1165 w 857"/>
                <a:gd name="T47" fmla="*/ 1238 h 841"/>
                <a:gd name="T48" fmla="*/ 1043 w 857"/>
                <a:gd name="T49" fmla="*/ 1210 h 841"/>
                <a:gd name="T50" fmla="*/ 1023 w 857"/>
                <a:gd name="T51" fmla="*/ 1145 h 841"/>
                <a:gd name="T52" fmla="*/ 1144 w 857"/>
                <a:gd name="T53" fmla="*/ 1156 h 841"/>
                <a:gd name="T54" fmla="*/ 1224 w 857"/>
                <a:gd name="T55" fmla="*/ 1118 h 841"/>
                <a:gd name="T56" fmla="*/ 1165 w 857"/>
                <a:gd name="T57" fmla="*/ 1064 h 841"/>
                <a:gd name="T58" fmla="*/ 1264 w 857"/>
                <a:gd name="T59" fmla="*/ 997 h 841"/>
                <a:gd name="T60" fmla="*/ 1344 w 857"/>
                <a:gd name="T61" fmla="*/ 943 h 841"/>
                <a:gd name="T62" fmla="*/ 1203 w 857"/>
                <a:gd name="T63" fmla="*/ 679 h 841"/>
                <a:gd name="T64" fmla="*/ 1023 w 857"/>
                <a:gd name="T65" fmla="*/ 599 h 841"/>
                <a:gd name="T66" fmla="*/ 861 w 857"/>
                <a:gd name="T67" fmla="*/ 559 h 841"/>
                <a:gd name="T68" fmla="*/ 703 w 857"/>
                <a:gd name="T69" fmla="*/ 518 h 841"/>
                <a:gd name="T70" fmla="*/ 522 w 857"/>
                <a:gd name="T71" fmla="*/ 559 h 841"/>
                <a:gd name="T72" fmla="*/ 121 w 857"/>
                <a:gd name="T73" fmla="*/ 399 h 841"/>
                <a:gd name="T74" fmla="*/ 20 w 857"/>
                <a:gd name="T75" fmla="*/ 266 h 841"/>
                <a:gd name="T76" fmla="*/ 121 w 857"/>
                <a:gd name="T77" fmla="*/ 252 h 841"/>
                <a:gd name="T78" fmla="*/ 281 w 857"/>
                <a:gd name="T79" fmla="*/ 159 h 841"/>
                <a:gd name="T80" fmla="*/ 341 w 857"/>
                <a:gd name="T81" fmla="*/ 106 h 841"/>
                <a:gd name="T82" fmla="*/ 542 w 857"/>
                <a:gd name="T83" fmla="*/ 53 h 841"/>
                <a:gd name="T84" fmla="*/ 582 w 857"/>
                <a:gd name="T85" fmla="*/ 0 h 841"/>
                <a:gd name="T86" fmla="*/ 722 w 857"/>
                <a:gd name="T87" fmla="*/ 122 h 841"/>
                <a:gd name="T88" fmla="*/ 743 w 857"/>
                <a:gd name="T89" fmla="*/ 214 h 841"/>
                <a:gd name="T90" fmla="*/ 782 w 857"/>
                <a:gd name="T91" fmla="*/ 293 h 841"/>
                <a:gd name="T92" fmla="*/ 844 w 857"/>
                <a:gd name="T93" fmla="*/ 320 h 841"/>
                <a:gd name="T94" fmla="*/ 1023 w 857"/>
                <a:gd name="T95" fmla="*/ 293 h 841"/>
                <a:gd name="T96" fmla="*/ 1023 w 857"/>
                <a:gd name="T97" fmla="*/ 359 h 841"/>
                <a:gd name="T98" fmla="*/ 964 w 857"/>
                <a:gd name="T99" fmla="*/ 424 h 841"/>
                <a:gd name="T100" fmla="*/ 1083 w 857"/>
                <a:gd name="T101" fmla="*/ 546 h 841"/>
                <a:gd name="T102" fmla="*/ 1244 w 857"/>
                <a:gd name="T103" fmla="*/ 572 h 841"/>
                <a:gd name="T104" fmla="*/ 1324 w 857"/>
                <a:gd name="T105" fmla="*/ 531 h 841"/>
                <a:gd name="T106" fmla="*/ 1465 w 857"/>
                <a:gd name="T107" fmla="*/ 531 h 841"/>
                <a:gd name="T108" fmla="*/ 1565 w 857"/>
                <a:gd name="T109" fmla="*/ 559 h 841"/>
                <a:gd name="T110" fmla="*/ 1445 w 857"/>
                <a:gd name="T111" fmla="*/ 651 h 841"/>
                <a:gd name="T112" fmla="*/ 1505 w 857"/>
                <a:gd name="T113" fmla="*/ 758 h 8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7"/>
                <a:gd name="T172" fmla="*/ 0 h 841"/>
                <a:gd name="T173" fmla="*/ 857 w 857"/>
                <a:gd name="T174" fmla="*/ 841 h 84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auto">
            <a:xfrm>
              <a:off x="2208275" y="61614"/>
              <a:ext cx="2397436" cy="2117966"/>
            </a:xfrm>
            <a:custGeom>
              <a:avLst/>
              <a:gdLst>
                <a:gd name="T0" fmla="*/ 41 w 1425"/>
                <a:gd name="T1" fmla="*/ 1497 h 1241"/>
                <a:gd name="T2" fmla="*/ 158 w 1425"/>
                <a:gd name="T3" fmla="*/ 1617 h 1241"/>
                <a:gd name="T4" fmla="*/ 339 w 1425"/>
                <a:gd name="T5" fmla="*/ 1629 h 1241"/>
                <a:gd name="T6" fmla="*/ 279 w 1425"/>
                <a:gd name="T7" fmla="*/ 1722 h 1241"/>
                <a:gd name="T8" fmla="*/ 538 w 1425"/>
                <a:gd name="T9" fmla="*/ 1885 h 1241"/>
                <a:gd name="T10" fmla="*/ 639 w 1425"/>
                <a:gd name="T11" fmla="*/ 1829 h 1241"/>
                <a:gd name="T12" fmla="*/ 879 w 1425"/>
                <a:gd name="T13" fmla="*/ 1843 h 1241"/>
                <a:gd name="T14" fmla="*/ 819 w 1425"/>
                <a:gd name="T15" fmla="*/ 2070 h 1241"/>
                <a:gd name="T16" fmla="*/ 1058 w 1425"/>
                <a:gd name="T17" fmla="*/ 2004 h 1241"/>
                <a:gd name="T18" fmla="*/ 1240 w 1425"/>
                <a:gd name="T19" fmla="*/ 1856 h 1241"/>
                <a:gd name="T20" fmla="*/ 1396 w 1425"/>
                <a:gd name="T21" fmla="*/ 2043 h 1241"/>
                <a:gd name="T22" fmla="*/ 1498 w 1425"/>
                <a:gd name="T23" fmla="*/ 2004 h 1241"/>
                <a:gd name="T24" fmla="*/ 1657 w 1425"/>
                <a:gd name="T25" fmla="*/ 1856 h 1241"/>
                <a:gd name="T26" fmla="*/ 1758 w 1425"/>
                <a:gd name="T27" fmla="*/ 1829 h 1241"/>
                <a:gd name="T28" fmla="*/ 1837 w 1425"/>
                <a:gd name="T29" fmla="*/ 1829 h 1241"/>
                <a:gd name="T30" fmla="*/ 1998 w 1425"/>
                <a:gd name="T31" fmla="*/ 1712 h 1241"/>
                <a:gd name="T32" fmla="*/ 2155 w 1425"/>
                <a:gd name="T33" fmla="*/ 1684 h 1241"/>
                <a:gd name="T34" fmla="*/ 2236 w 1425"/>
                <a:gd name="T35" fmla="*/ 1536 h 1241"/>
                <a:gd name="T36" fmla="*/ 2355 w 1425"/>
                <a:gd name="T37" fmla="*/ 1522 h 1241"/>
                <a:gd name="T38" fmla="*/ 2515 w 1425"/>
                <a:gd name="T39" fmla="*/ 1456 h 1241"/>
                <a:gd name="T40" fmla="*/ 2715 w 1425"/>
                <a:gd name="T41" fmla="*/ 1376 h 1241"/>
                <a:gd name="T42" fmla="*/ 2814 w 1425"/>
                <a:gd name="T43" fmla="*/ 1536 h 1241"/>
                <a:gd name="T44" fmla="*/ 2933 w 1425"/>
                <a:gd name="T45" fmla="*/ 1482 h 1241"/>
                <a:gd name="T46" fmla="*/ 2933 w 1425"/>
                <a:gd name="T47" fmla="*/ 1403 h 1241"/>
                <a:gd name="T48" fmla="*/ 3374 w 1425"/>
                <a:gd name="T49" fmla="*/ 1310 h 1241"/>
                <a:gd name="T50" fmla="*/ 3434 w 1425"/>
                <a:gd name="T51" fmla="*/ 1217 h 1241"/>
                <a:gd name="T52" fmla="*/ 3274 w 1425"/>
                <a:gd name="T53" fmla="*/ 1122 h 1241"/>
                <a:gd name="T54" fmla="*/ 3155 w 1425"/>
                <a:gd name="T55" fmla="*/ 934 h 1241"/>
                <a:gd name="T56" fmla="*/ 3334 w 1425"/>
                <a:gd name="T57" fmla="*/ 934 h 1241"/>
                <a:gd name="T58" fmla="*/ 3374 w 1425"/>
                <a:gd name="T59" fmla="*/ 788 h 1241"/>
                <a:gd name="T60" fmla="*/ 3233 w 1425"/>
                <a:gd name="T61" fmla="*/ 721 h 1241"/>
                <a:gd name="T62" fmla="*/ 3472 w 1425"/>
                <a:gd name="T63" fmla="*/ 493 h 1241"/>
                <a:gd name="T64" fmla="*/ 3554 w 1425"/>
                <a:gd name="T65" fmla="*/ 214 h 1241"/>
                <a:gd name="T66" fmla="*/ 3355 w 1425"/>
                <a:gd name="T67" fmla="*/ 214 h 1241"/>
                <a:gd name="T68" fmla="*/ 3155 w 1425"/>
                <a:gd name="T69" fmla="*/ 122 h 1241"/>
                <a:gd name="T70" fmla="*/ 2974 w 1425"/>
                <a:gd name="T71" fmla="*/ 109 h 1241"/>
                <a:gd name="T72" fmla="*/ 2914 w 1425"/>
                <a:gd name="T73" fmla="*/ 0 h 1241"/>
                <a:gd name="T74" fmla="*/ 2896 w 1425"/>
                <a:gd name="T75" fmla="*/ 109 h 1241"/>
                <a:gd name="T76" fmla="*/ 2814 w 1425"/>
                <a:gd name="T77" fmla="*/ 280 h 1241"/>
                <a:gd name="T78" fmla="*/ 2795 w 1425"/>
                <a:gd name="T79" fmla="*/ 401 h 1241"/>
                <a:gd name="T80" fmla="*/ 2476 w 1425"/>
                <a:gd name="T81" fmla="*/ 466 h 1241"/>
                <a:gd name="T82" fmla="*/ 2476 w 1425"/>
                <a:gd name="T83" fmla="*/ 721 h 1241"/>
                <a:gd name="T84" fmla="*/ 2634 w 1425"/>
                <a:gd name="T85" fmla="*/ 695 h 1241"/>
                <a:gd name="T86" fmla="*/ 2836 w 1425"/>
                <a:gd name="T87" fmla="*/ 748 h 1241"/>
                <a:gd name="T88" fmla="*/ 2836 w 1425"/>
                <a:gd name="T89" fmla="*/ 841 h 1241"/>
                <a:gd name="T90" fmla="*/ 2596 w 1425"/>
                <a:gd name="T91" fmla="*/ 895 h 1241"/>
                <a:gd name="T92" fmla="*/ 2476 w 1425"/>
                <a:gd name="T93" fmla="*/ 988 h 1241"/>
                <a:gd name="T94" fmla="*/ 2155 w 1425"/>
                <a:gd name="T95" fmla="*/ 1109 h 1241"/>
                <a:gd name="T96" fmla="*/ 1897 w 1425"/>
                <a:gd name="T97" fmla="*/ 1082 h 1241"/>
                <a:gd name="T98" fmla="*/ 1916 w 1425"/>
                <a:gd name="T99" fmla="*/ 1255 h 1241"/>
                <a:gd name="T100" fmla="*/ 1596 w 1425"/>
                <a:gd name="T101" fmla="*/ 1415 h 1241"/>
                <a:gd name="T102" fmla="*/ 1139 w 1425"/>
                <a:gd name="T103" fmla="*/ 1469 h 1241"/>
                <a:gd name="T104" fmla="*/ 879 w 1425"/>
                <a:gd name="T105" fmla="*/ 1482 h 1241"/>
                <a:gd name="T106" fmla="*/ 620 w 1425"/>
                <a:gd name="T107" fmla="*/ 1441 h 1241"/>
                <a:gd name="T108" fmla="*/ 239 w 1425"/>
                <a:gd name="T109" fmla="*/ 1363 h 124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25"/>
                <a:gd name="T166" fmla="*/ 0 h 1241"/>
                <a:gd name="T167" fmla="*/ 1425 w 1425"/>
                <a:gd name="T168" fmla="*/ 1241 h 124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33"/>
            <p:cNvSpPr>
              <a:spLocks noChangeArrowheads="1"/>
            </p:cNvSpPr>
            <p:nvPr/>
          </p:nvSpPr>
          <p:spPr bwMode="auto">
            <a:xfrm>
              <a:off x="0" y="417432"/>
              <a:ext cx="2142419" cy="1762148"/>
            </a:xfrm>
            <a:custGeom>
              <a:avLst/>
              <a:gdLst>
                <a:gd name="T0" fmla="*/ 3140 w 1273"/>
                <a:gd name="T1" fmla="*/ 960 h 1033"/>
                <a:gd name="T2" fmla="*/ 3099 w 1273"/>
                <a:gd name="T3" fmla="*/ 1052 h 1033"/>
                <a:gd name="T4" fmla="*/ 2939 w 1273"/>
                <a:gd name="T5" fmla="*/ 1052 h 1033"/>
                <a:gd name="T6" fmla="*/ 2879 w 1273"/>
                <a:gd name="T7" fmla="*/ 1105 h 1033"/>
                <a:gd name="T8" fmla="*/ 2699 w 1273"/>
                <a:gd name="T9" fmla="*/ 1199 h 1033"/>
                <a:gd name="T10" fmla="*/ 2620 w 1273"/>
                <a:gd name="T11" fmla="*/ 1213 h 1033"/>
                <a:gd name="T12" fmla="*/ 2339 w 1273"/>
                <a:gd name="T13" fmla="*/ 1373 h 1033"/>
                <a:gd name="T14" fmla="*/ 2200 w 1273"/>
                <a:gd name="T15" fmla="*/ 1467 h 1033"/>
                <a:gd name="T16" fmla="*/ 2300 w 1273"/>
                <a:gd name="T17" fmla="*/ 1571 h 1033"/>
                <a:gd name="T18" fmla="*/ 2222 w 1273"/>
                <a:gd name="T19" fmla="*/ 1653 h 1033"/>
                <a:gd name="T20" fmla="*/ 2239 w 1273"/>
                <a:gd name="T21" fmla="*/ 1720 h 1033"/>
                <a:gd name="T22" fmla="*/ 2101 w 1273"/>
                <a:gd name="T23" fmla="*/ 1692 h 1033"/>
                <a:gd name="T24" fmla="*/ 2018 w 1273"/>
                <a:gd name="T25" fmla="*/ 1666 h 1033"/>
                <a:gd name="T26" fmla="*/ 1841 w 1273"/>
                <a:gd name="T27" fmla="*/ 1598 h 1033"/>
                <a:gd name="T28" fmla="*/ 1500 w 1273"/>
                <a:gd name="T29" fmla="*/ 1640 h 1033"/>
                <a:gd name="T30" fmla="*/ 1282 w 1273"/>
                <a:gd name="T31" fmla="*/ 1653 h 1033"/>
                <a:gd name="T32" fmla="*/ 1079 w 1273"/>
                <a:gd name="T33" fmla="*/ 1585 h 1033"/>
                <a:gd name="T34" fmla="*/ 920 w 1273"/>
                <a:gd name="T35" fmla="*/ 1598 h 1033"/>
                <a:gd name="T36" fmla="*/ 681 w 1273"/>
                <a:gd name="T37" fmla="*/ 1545 h 1033"/>
                <a:gd name="T38" fmla="*/ 539 w 1273"/>
                <a:gd name="T39" fmla="*/ 1640 h 1033"/>
                <a:gd name="T40" fmla="*/ 381 w 1273"/>
                <a:gd name="T41" fmla="*/ 1571 h 1033"/>
                <a:gd name="T42" fmla="*/ 259 w 1273"/>
                <a:gd name="T43" fmla="*/ 1440 h 1033"/>
                <a:gd name="T44" fmla="*/ 138 w 1273"/>
                <a:gd name="T45" fmla="*/ 1332 h 1033"/>
                <a:gd name="T46" fmla="*/ 160 w 1273"/>
                <a:gd name="T47" fmla="*/ 1291 h 1033"/>
                <a:gd name="T48" fmla="*/ 101 w 1273"/>
                <a:gd name="T49" fmla="*/ 1187 h 1033"/>
                <a:gd name="T50" fmla="*/ 0 w 1273"/>
                <a:gd name="T51" fmla="*/ 1146 h 1033"/>
                <a:gd name="T52" fmla="*/ 79 w 1273"/>
                <a:gd name="T53" fmla="*/ 1146 h 1033"/>
                <a:gd name="T54" fmla="*/ 79 w 1273"/>
                <a:gd name="T55" fmla="*/ 1026 h 1033"/>
                <a:gd name="T56" fmla="*/ 60 w 1273"/>
                <a:gd name="T57" fmla="*/ 947 h 1033"/>
                <a:gd name="T58" fmla="*/ 0 w 1273"/>
                <a:gd name="T59" fmla="*/ 867 h 1033"/>
                <a:gd name="T60" fmla="*/ 221 w 1273"/>
                <a:gd name="T61" fmla="*/ 773 h 1033"/>
                <a:gd name="T62" fmla="*/ 339 w 1273"/>
                <a:gd name="T63" fmla="*/ 760 h 1033"/>
                <a:gd name="T64" fmla="*/ 381 w 1273"/>
                <a:gd name="T65" fmla="*/ 800 h 1033"/>
                <a:gd name="T66" fmla="*/ 500 w 1273"/>
                <a:gd name="T67" fmla="*/ 800 h 1033"/>
                <a:gd name="T68" fmla="*/ 759 w 1273"/>
                <a:gd name="T69" fmla="*/ 760 h 1033"/>
                <a:gd name="T70" fmla="*/ 1041 w 1273"/>
                <a:gd name="T71" fmla="*/ 708 h 1033"/>
                <a:gd name="T72" fmla="*/ 1059 w 1273"/>
                <a:gd name="T73" fmla="*/ 627 h 1033"/>
                <a:gd name="T74" fmla="*/ 1179 w 1273"/>
                <a:gd name="T75" fmla="*/ 388 h 1033"/>
                <a:gd name="T76" fmla="*/ 1140 w 1273"/>
                <a:gd name="T77" fmla="*/ 332 h 1033"/>
                <a:gd name="T78" fmla="*/ 1480 w 1273"/>
                <a:gd name="T79" fmla="*/ 374 h 1033"/>
                <a:gd name="T80" fmla="*/ 1660 w 1273"/>
                <a:gd name="T81" fmla="*/ 159 h 1033"/>
                <a:gd name="T82" fmla="*/ 1959 w 1273"/>
                <a:gd name="T83" fmla="*/ 214 h 1033"/>
                <a:gd name="T84" fmla="*/ 1959 w 1273"/>
                <a:gd name="T85" fmla="*/ 135 h 1033"/>
                <a:gd name="T86" fmla="*/ 2101 w 1273"/>
                <a:gd name="T87" fmla="*/ 66 h 1033"/>
                <a:gd name="T88" fmla="*/ 2200 w 1273"/>
                <a:gd name="T89" fmla="*/ 0 h 1033"/>
                <a:gd name="T90" fmla="*/ 2319 w 1273"/>
                <a:gd name="T91" fmla="*/ 27 h 1033"/>
                <a:gd name="T92" fmla="*/ 2319 w 1273"/>
                <a:gd name="T93" fmla="*/ 80 h 1033"/>
                <a:gd name="T94" fmla="*/ 2401 w 1273"/>
                <a:gd name="T95" fmla="*/ 186 h 1033"/>
                <a:gd name="T96" fmla="*/ 2560 w 1273"/>
                <a:gd name="T97" fmla="*/ 239 h 1033"/>
                <a:gd name="T98" fmla="*/ 2599 w 1273"/>
                <a:gd name="T99" fmla="*/ 414 h 1033"/>
                <a:gd name="T100" fmla="*/ 2539 w 1273"/>
                <a:gd name="T101" fmla="*/ 559 h 1033"/>
                <a:gd name="T102" fmla="*/ 2782 w 1273"/>
                <a:gd name="T103" fmla="*/ 615 h 1033"/>
                <a:gd name="T104" fmla="*/ 3021 w 1273"/>
                <a:gd name="T105" fmla="*/ 732 h 1033"/>
                <a:gd name="T106" fmla="*/ 3082 w 1273"/>
                <a:gd name="T107" fmla="*/ 800 h 1033"/>
                <a:gd name="T108" fmla="*/ 3179 w 1273"/>
                <a:gd name="T109" fmla="*/ 947 h 103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73"/>
                <a:gd name="T166" fmla="*/ 0 h 1033"/>
                <a:gd name="T167" fmla="*/ 1273 w 1273"/>
                <a:gd name="T168" fmla="*/ 1033 h 103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34"/>
            <p:cNvSpPr>
              <a:spLocks noChangeArrowheads="1"/>
            </p:cNvSpPr>
            <p:nvPr/>
          </p:nvSpPr>
          <p:spPr bwMode="auto">
            <a:xfrm>
              <a:off x="4458586" y="3652144"/>
              <a:ext cx="214382" cy="440537"/>
            </a:xfrm>
            <a:custGeom>
              <a:avLst/>
              <a:gdLst>
                <a:gd name="T0" fmla="*/ 55 w 129"/>
                <a:gd name="T1" fmla="*/ 395 h 257"/>
                <a:gd name="T2" fmla="*/ 75 w 129"/>
                <a:gd name="T3" fmla="*/ 424 h 257"/>
                <a:gd name="T4" fmla="*/ 130 w 129"/>
                <a:gd name="T5" fmla="*/ 437 h 257"/>
                <a:gd name="T6" fmla="*/ 151 w 129"/>
                <a:gd name="T7" fmla="*/ 382 h 257"/>
                <a:gd name="T8" fmla="*/ 243 w 129"/>
                <a:gd name="T9" fmla="*/ 315 h 257"/>
                <a:gd name="T10" fmla="*/ 243 w 129"/>
                <a:gd name="T11" fmla="*/ 218 h 257"/>
                <a:gd name="T12" fmla="*/ 280 w 129"/>
                <a:gd name="T13" fmla="*/ 164 h 257"/>
                <a:gd name="T14" fmla="*/ 300 w 129"/>
                <a:gd name="T15" fmla="*/ 122 h 257"/>
                <a:gd name="T16" fmla="*/ 263 w 129"/>
                <a:gd name="T17" fmla="*/ 96 h 257"/>
                <a:gd name="T18" fmla="*/ 243 w 129"/>
                <a:gd name="T19" fmla="*/ 0 h 257"/>
                <a:gd name="T20" fmla="*/ 151 w 129"/>
                <a:gd name="T21" fmla="*/ 41 h 257"/>
                <a:gd name="T22" fmla="*/ 114 w 129"/>
                <a:gd name="T23" fmla="*/ 41 h 257"/>
                <a:gd name="T24" fmla="*/ 130 w 129"/>
                <a:gd name="T25" fmla="*/ 69 h 257"/>
                <a:gd name="T26" fmla="*/ 55 w 129"/>
                <a:gd name="T27" fmla="*/ 122 h 257"/>
                <a:gd name="T28" fmla="*/ 55 w 129"/>
                <a:gd name="T29" fmla="*/ 191 h 257"/>
                <a:gd name="T30" fmla="*/ 0 w 129"/>
                <a:gd name="T31" fmla="*/ 231 h 257"/>
                <a:gd name="T32" fmla="*/ 18 w 129"/>
                <a:gd name="T33" fmla="*/ 286 h 257"/>
                <a:gd name="T34" fmla="*/ 38 w 129"/>
                <a:gd name="T35" fmla="*/ 382 h 257"/>
                <a:gd name="T36" fmla="*/ 55 w 129"/>
                <a:gd name="T37" fmla="*/ 395 h 2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9"/>
                <a:gd name="T58" fmla="*/ 0 h 257"/>
                <a:gd name="T59" fmla="*/ 129 w 129"/>
                <a:gd name="T60" fmla="*/ 257 h 2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9525" cmpd="sng">
              <a:solidFill>
                <a:srgbClr val="FFFFFF">
                  <a:alpha val="54118"/>
                </a:srgbClr>
              </a:solidFill>
              <a:bevel/>
            </a:ln>
          </p:spPr>
          <p:txBody>
            <a:bodyPr/>
            <a:lstStyle/>
            <a:p>
              <a:pPr>
                <a:defRPr/>
              </a:pPr>
              <a:endParaRPr lang="zh-CN" altLang="zh-CN" sz="900" b="1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Freeform 78"/>
          <p:cNvSpPr>
            <a:spLocks noEditPoints="1"/>
          </p:cNvSpPr>
          <p:nvPr/>
        </p:nvSpPr>
        <p:spPr bwMode="auto">
          <a:xfrm>
            <a:off x="3738686" y="1485550"/>
            <a:ext cx="415278" cy="528707"/>
          </a:xfrm>
          <a:custGeom>
            <a:avLst/>
            <a:gdLst>
              <a:gd name="T0" fmla="*/ 153 w 154"/>
              <a:gd name="T1" fmla="*/ 85 h 197"/>
              <a:gd name="T2" fmla="*/ 78 w 154"/>
              <a:gd name="T3" fmla="*/ 197 h 197"/>
              <a:gd name="T4" fmla="*/ 4 w 154"/>
              <a:gd name="T5" fmla="*/ 101 h 197"/>
              <a:gd name="T6" fmla="*/ 0 w 154"/>
              <a:gd name="T7" fmla="*/ 77 h 197"/>
              <a:gd name="T8" fmla="*/ 77 w 154"/>
              <a:gd name="T9" fmla="*/ 0 h 197"/>
              <a:gd name="T10" fmla="*/ 154 w 154"/>
              <a:gd name="T11" fmla="*/ 77 h 197"/>
              <a:gd name="T12" fmla="*/ 153 w 154"/>
              <a:gd name="T13" fmla="*/ 85 h 197"/>
              <a:gd name="T14" fmla="*/ 77 w 154"/>
              <a:gd name="T15" fmla="*/ 28 h 197"/>
              <a:gd name="T16" fmla="*/ 34 w 154"/>
              <a:gd name="T17" fmla="*/ 71 h 197"/>
              <a:gd name="T18" fmla="*/ 77 w 154"/>
              <a:gd name="T19" fmla="*/ 114 h 197"/>
              <a:gd name="T20" fmla="*/ 120 w 154"/>
              <a:gd name="T21" fmla="*/ 71 h 197"/>
              <a:gd name="T22" fmla="*/ 77 w 154"/>
              <a:gd name="T23" fmla="*/ 28 h 197"/>
              <a:gd name="T24" fmla="*/ 97 w 154"/>
              <a:gd name="T25" fmla="*/ 99 h 197"/>
              <a:gd name="T26" fmla="*/ 77 w 154"/>
              <a:gd name="T27" fmla="*/ 89 h 197"/>
              <a:gd name="T28" fmla="*/ 58 w 154"/>
              <a:gd name="T29" fmla="*/ 99 h 197"/>
              <a:gd name="T30" fmla="*/ 60 w 154"/>
              <a:gd name="T31" fmla="*/ 77 h 197"/>
              <a:gd name="T32" fmla="*/ 46 w 154"/>
              <a:gd name="T33" fmla="*/ 61 h 197"/>
              <a:gd name="T34" fmla="*/ 67 w 154"/>
              <a:gd name="T35" fmla="*/ 57 h 197"/>
              <a:gd name="T36" fmla="*/ 77 w 154"/>
              <a:gd name="T37" fmla="*/ 38 h 197"/>
              <a:gd name="T38" fmla="*/ 88 w 154"/>
              <a:gd name="T39" fmla="*/ 57 h 197"/>
              <a:gd name="T40" fmla="*/ 109 w 154"/>
              <a:gd name="T41" fmla="*/ 61 h 197"/>
              <a:gd name="T42" fmla="*/ 94 w 154"/>
              <a:gd name="T43" fmla="*/ 77 h 197"/>
              <a:gd name="T44" fmla="*/ 97 w 154"/>
              <a:gd name="T45" fmla="*/ 9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4" h="197">
                <a:moveTo>
                  <a:pt x="153" y="85"/>
                </a:moveTo>
                <a:cubicBezTo>
                  <a:pt x="151" y="153"/>
                  <a:pt x="78" y="197"/>
                  <a:pt x="78" y="197"/>
                </a:cubicBezTo>
                <a:cubicBezTo>
                  <a:pt x="78" y="197"/>
                  <a:pt x="16" y="159"/>
                  <a:pt x="4" y="101"/>
                </a:cubicBezTo>
                <a:cubicBezTo>
                  <a:pt x="1" y="93"/>
                  <a:pt x="0" y="85"/>
                  <a:pt x="0" y="77"/>
                </a:cubicBezTo>
                <a:cubicBezTo>
                  <a:pt x="0" y="34"/>
                  <a:pt x="34" y="0"/>
                  <a:pt x="77" y="0"/>
                </a:cubicBezTo>
                <a:cubicBezTo>
                  <a:pt x="119" y="0"/>
                  <a:pt x="154" y="34"/>
                  <a:pt x="154" y="77"/>
                </a:cubicBezTo>
                <a:cubicBezTo>
                  <a:pt x="154" y="79"/>
                  <a:pt x="154" y="82"/>
                  <a:pt x="153" y="85"/>
                </a:cubicBezTo>
                <a:close/>
                <a:moveTo>
                  <a:pt x="77" y="28"/>
                </a:moveTo>
                <a:cubicBezTo>
                  <a:pt x="53" y="28"/>
                  <a:pt x="34" y="47"/>
                  <a:pt x="34" y="71"/>
                </a:cubicBezTo>
                <a:cubicBezTo>
                  <a:pt x="34" y="94"/>
                  <a:pt x="53" y="114"/>
                  <a:pt x="77" y="114"/>
                </a:cubicBezTo>
                <a:cubicBezTo>
                  <a:pt x="101" y="114"/>
                  <a:pt x="120" y="94"/>
                  <a:pt x="120" y="71"/>
                </a:cubicBezTo>
                <a:cubicBezTo>
                  <a:pt x="120" y="47"/>
                  <a:pt x="101" y="28"/>
                  <a:pt x="77" y="28"/>
                </a:cubicBezTo>
                <a:close/>
                <a:moveTo>
                  <a:pt x="97" y="99"/>
                </a:moveTo>
                <a:cubicBezTo>
                  <a:pt x="77" y="89"/>
                  <a:pt x="77" y="89"/>
                  <a:pt x="77" y="89"/>
                </a:cubicBezTo>
                <a:cubicBezTo>
                  <a:pt x="58" y="99"/>
                  <a:pt x="58" y="99"/>
                  <a:pt x="58" y="99"/>
                </a:cubicBezTo>
                <a:cubicBezTo>
                  <a:pt x="60" y="77"/>
                  <a:pt x="60" y="77"/>
                  <a:pt x="60" y="77"/>
                </a:cubicBezTo>
                <a:cubicBezTo>
                  <a:pt x="46" y="61"/>
                  <a:pt x="46" y="61"/>
                  <a:pt x="46" y="61"/>
                </a:cubicBezTo>
                <a:cubicBezTo>
                  <a:pt x="67" y="57"/>
                  <a:pt x="67" y="57"/>
                  <a:pt x="67" y="57"/>
                </a:cubicBezTo>
                <a:cubicBezTo>
                  <a:pt x="77" y="38"/>
                  <a:pt x="77" y="38"/>
                  <a:pt x="77" y="38"/>
                </a:cubicBezTo>
                <a:cubicBezTo>
                  <a:pt x="88" y="57"/>
                  <a:pt x="88" y="57"/>
                  <a:pt x="88" y="57"/>
                </a:cubicBezTo>
                <a:cubicBezTo>
                  <a:pt x="109" y="61"/>
                  <a:pt x="109" y="61"/>
                  <a:pt x="109" y="61"/>
                </a:cubicBezTo>
                <a:cubicBezTo>
                  <a:pt x="94" y="77"/>
                  <a:pt x="94" y="77"/>
                  <a:pt x="94" y="77"/>
                </a:cubicBezTo>
                <a:lnTo>
                  <a:pt x="97" y="99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67382" tIns="33691" rIns="67382" bIns="33691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Freeform 78"/>
          <p:cNvSpPr>
            <a:spLocks noEditPoints="1"/>
          </p:cNvSpPr>
          <p:nvPr/>
        </p:nvSpPr>
        <p:spPr bwMode="auto">
          <a:xfrm>
            <a:off x="2941926" y="2094986"/>
            <a:ext cx="415278" cy="528707"/>
          </a:xfrm>
          <a:custGeom>
            <a:avLst/>
            <a:gdLst>
              <a:gd name="T0" fmla="*/ 153 w 154"/>
              <a:gd name="T1" fmla="*/ 85 h 197"/>
              <a:gd name="T2" fmla="*/ 78 w 154"/>
              <a:gd name="T3" fmla="*/ 197 h 197"/>
              <a:gd name="T4" fmla="*/ 4 w 154"/>
              <a:gd name="T5" fmla="*/ 101 h 197"/>
              <a:gd name="T6" fmla="*/ 0 w 154"/>
              <a:gd name="T7" fmla="*/ 77 h 197"/>
              <a:gd name="T8" fmla="*/ 77 w 154"/>
              <a:gd name="T9" fmla="*/ 0 h 197"/>
              <a:gd name="T10" fmla="*/ 154 w 154"/>
              <a:gd name="T11" fmla="*/ 77 h 197"/>
              <a:gd name="T12" fmla="*/ 153 w 154"/>
              <a:gd name="T13" fmla="*/ 85 h 197"/>
              <a:gd name="T14" fmla="*/ 77 w 154"/>
              <a:gd name="T15" fmla="*/ 28 h 197"/>
              <a:gd name="T16" fmla="*/ 34 w 154"/>
              <a:gd name="T17" fmla="*/ 71 h 197"/>
              <a:gd name="T18" fmla="*/ 77 w 154"/>
              <a:gd name="T19" fmla="*/ 114 h 197"/>
              <a:gd name="T20" fmla="*/ 120 w 154"/>
              <a:gd name="T21" fmla="*/ 71 h 197"/>
              <a:gd name="T22" fmla="*/ 77 w 154"/>
              <a:gd name="T23" fmla="*/ 28 h 197"/>
              <a:gd name="T24" fmla="*/ 97 w 154"/>
              <a:gd name="T25" fmla="*/ 99 h 197"/>
              <a:gd name="T26" fmla="*/ 77 w 154"/>
              <a:gd name="T27" fmla="*/ 89 h 197"/>
              <a:gd name="T28" fmla="*/ 58 w 154"/>
              <a:gd name="T29" fmla="*/ 99 h 197"/>
              <a:gd name="T30" fmla="*/ 60 w 154"/>
              <a:gd name="T31" fmla="*/ 77 h 197"/>
              <a:gd name="T32" fmla="*/ 46 w 154"/>
              <a:gd name="T33" fmla="*/ 61 h 197"/>
              <a:gd name="T34" fmla="*/ 67 w 154"/>
              <a:gd name="T35" fmla="*/ 57 h 197"/>
              <a:gd name="T36" fmla="*/ 77 w 154"/>
              <a:gd name="T37" fmla="*/ 38 h 197"/>
              <a:gd name="T38" fmla="*/ 88 w 154"/>
              <a:gd name="T39" fmla="*/ 57 h 197"/>
              <a:gd name="T40" fmla="*/ 109 w 154"/>
              <a:gd name="T41" fmla="*/ 61 h 197"/>
              <a:gd name="T42" fmla="*/ 94 w 154"/>
              <a:gd name="T43" fmla="*/ 77 h 197"/>
              <a:gd name="T44" fmla="*/ 97 w 154"/>
              <a:gd name="T45" fmla="*/ 9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4" h="197">
                <a:moveTo>
                  <a:pt x="153" y="85"/>
                </a:moveTo>
                <a:cubicBezTo>
                  <a:pt x="151" y="153"/>
                  <a:pt x="78" y="197"/>
                  <a:pt x="78" y="197"/>
                </a:cubicBezTo>
                <a:cubicBezTo>
                  <a:pt x="78" y="197"/>
                  <a:pt x="16" y="159"/>
                  <a:pt x="4" y="101"/>
                </a:cubicBezTo>
                <a:cubicBezTo>
                  <a:pt x="1" y="93"/>
                  <a:pt x="0" y="85"/>
                  <a:pt x="0" y="77"/>
                </a:cubicBezTo>
                <a:cubicBezTo>
                  <a:pt x="0" y="34"/>
                  <a:pt x="34" y="0"/>
                  <a:pt x="77" y="0"/>
                </a:cubicBezTo>
                <a:cubicBezTo>
                  <a:pt x="119" y="0"/>
                  <a:pt x="154" y="34"/>
                  <a:pt x="154" y="77"/>
                </a:cubicBezTo>
                <a:cubicBezTo>
                  <a:pt x="154" y="79"/>
                  <a:pt x="154" y="82"/>
                  <a:pt x="153" y="85"/>
                </a:cubicBezTo>
                <a:close/>
                <a:moveTo>
                  <a:pt x="77" y="28"/>
                </a:moveTo>
                <a:cubicBezTo>
                  <a:pt x="53" y="28"/>
                  <a:pt x="34" y="47"/>
                  <a:pt x="34" y="71"/>
                </a:cubicBezTo>
                <a:cubicBezTo>
                  <a:pt x="34" y="94"/>
                  <a:pt x="53" y="114"/>
                  <a:pt x="77" y="114"/>
                </a:cubicBezTo>
                <a:cubicBezTo>
                  <a:pt x="101" y="114"/>
                  <a:pt x="120" y="94"/>
                  <a:pt x="120" y="71"/>
                </a:cubicBezTo>
                <a:cubicBezTo>
                  <a:pt x="120" y="47"/>
                  <a:pt x="101" y="28"/>
                  <a:pt x="77" y="28"/>
                </a:cubicBezTo>
                <a:close/>
                <a:moveTo>
                  <a:pt x="97" y="99"/>
                </a:moveTo>
                <a:cubicBezTo>
                  <a:pt x="77" y="89"/>
                  <a:pt x="77" y="89"/>
                  <a:pt x="77" y="89"/>
                </a:cubicBezTo>
                <a:cubicBezTo>
                  <a:pt x="58" y="99"/>
                  <a:pt x="58" y="99"/>
                  <a:pt x="58" y="99"/>
                </a:cubicBezTo>
                <a:cubicBezTo>
                  <a:pt x="60" y="77"/>
                  <a:pt x="60" y="77"/>
                  <a:pt x="60" y="77"/>
                </a:cubicBezTo>
                <a:cubicBezTo>
                  <a:pt x="46" y="61"/>
                  <a:pt x="46" y="61"/>
                  <a:pt x="46" y="61"/>
                </a:cubicBezTo>
                <a:cubicBezTo>
                  <a:pt x="67" y="57"/>
                  <a:pt x="67" y="57"/>
                  <a:pt x="67" y="57"/>
                </a:cubicBezTo>
                <a:cubicBezTo>
                  <a:pt x="77" y="38"/>
                  <a:pt x="77" y="38"/>
                  <a:pt x="77" y="38"/>
                </a:cubicBezTo>
                <a:cubicBezTo>
                  <a:pt x="88" y="57"/>
                  <a:pt x="88" y="57"/>
                  <a:pt x="88" y="57"/>
                </a:cubicBezTo>
                <a:cubicBezTo>
                  <a:pt x="109" y="61"/>
                  <a:pt x="109" y="61"/>
                  <a:pt x="109" y="61"/>
                </a:cubicBezTo>
                <a:cubicBezTo>
                  <a:pt x="94" y="77"/>
                  <a:pt x="94" y="77"/>
                  <a:pt x="94" y="77"/>
                </a:cubicBezTo>
                <a:lnTo>
                  <a:pt x="97" y="99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67382" tIns="33691" rIns="67382" bIns="33691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Freeform 78"/>
          <p:cNvSpPr>
            <a:spLocks noEditPoints="1"/>
          </p:cNvSpPr>
          <p:nvPr/>
        </p:nvSpPr>
        <p:spPr bwMode="auto">
          <a:xfrm>
            <a:off x="2395315" y="2778187"/>
            <a:ext cx="415278" cy="528707"/>
          </a:xfrm>
          <a:custGeom>
            <a:avLst/>
            <a:gdLst>
              <a:gd name="T0" fmla="*/ 153 w 154"/>
              <a:gd name="T1" fmla="*/ 85 h 197"/>
              <a:gd name="T2" fmla="*/ 78 w 154"/>
              <a:gd name="T3" fmla="*/ 197 h 197"/>
              <a:gd name="T4" fmla="*/ 4 w 154"/>
              <a:gd name="T5" fmla="*/ 101 h 197"/>
              <a:gd name="T6" fmla="*/ 0 w 154"/>
              <a:gd name="T7" fmla="*/ 77 h 197"/>
              <a:gd name="T8" fmla="*/ 77 w 154"/>
              <a:gd name="T9" fmla="*/ 0 h 197"/>
              <a:gd name="T10" fmla="*/ 154 w 154"/>
              <a:gd name="T11" fmla="*/ 77 h 197"/>
              <a:gd name="T12" fmla="*/ 153 w 154"/>
              <a:gd name="T13" fmla="*/ 85 h 197"/>
              <a:gd name="T14" fmla="*/ 77 w 154"/>
              <a:gd name="T15" fmla="*/ 28 h 197"/>
              <a:gd name="T16" fmla="*/ 34 w 154"/>
              <a:gd name="T17" fmla="*/ 71 h 197"/>
              <a:gd name="T18" fmla="*/ 77 w 154"/>
              <a:gd name="T19" fmla="*/ 114 h 197"/>
              <a:gd name="T20" fmla="*/ 120 w 154"/>
              <a:gd name="T21" fmla="*/ 71 h 197"/>
              <a:gd name="T22" fmla="*/ 77 w 154"/>
              <a:gd name="T23" fmla="*/ 28 h 197"/>
              <a:gd name="T24" fmla="*/ 97 w 154"/>
              <a:gd name="T25" fmla="*/ 99 h 197"/>
              <a:gd name="T26" fmla="*/ 77 w 154"/>
              <a:gd name="T27" fmla="*/ 89 h 197"/>
              <a:gd name="T28" fmla="*/ 58 w 154"/>
              <a:gd name="T29" fmla="*/ 99 h 197"/>
              <a:gd name="T30" fmla="*/ 60 w 154"/>
              <a:gd name="T31" fmla="*/ 77 h 197"/>
              <a:gd name="T32" fmla="*/ 46 w 154"/>
              <a:gd name="T33" fmla="*/ 61 h 197"/>
              <a:gd name="T34" fmla="*/ 67 w 154"/>
              <a:gd name="T35" fmla="*/ 57 h 197"/>
              <a:gd name="T36" fmla="*/ 77 w 154"/>
              <a:gd name="T37" fmla="*/ 38 h 197"/>
              <a:gd name="T38" fmla="*/ 88 w 154"/>
              <a:gd name="T39" fmla="*/ 57 h 197"/>
              <a:gd name="T40" fmla="*/ 109 w 154"/>
              <a:gd name="T41" fmla="*/ 61 h 197"/>
              <a:gd name="T42" fmla="*/ 94 w 154"/>
              <a:gd name="T43" fmla="*/ 77 h 197"/>
              <a:gd name="T44" fmla="*/ 97 w 154"/>
              <a:gd name="T45" fmla="*/ 99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4" h="197">
                <a:moveTo>
                  <a:pt x="153" y="85"/>
                </a:moveTo>
                <a:cubicBezTo>
                  <a:pt x="151" y="153"/>
                  <a:pt x="78" y="197"/>
                  <a:pt x="78" y="197"/>
                </a:cubicBezTo>
                <a:cubicBezTo>
                  <a:pt x="78" y="197"/>
                  <a:pt x="16" y="159"/>
                  <a:pt x="4" y="101"/>
                </a:cubicBezTo>
                <a:cubicBezTo>
                  <a:pt x="1" y="93"/>
                  <a:pt x="0" y="85"/>
                  <a:pt x="0" y="77"/>
                </a:cubicBezTo>
                <a:cubicBezTo>
                  <a:pt x="0" y="34"/>
                  <a:pt x="34" y="0"/>
                  <a:pt x="77" y="0"/>
                </a:cubicBezTo>
                <a:cubicBezTo>
                  <a:pt x="119" y="0"/>
                  <a:pt x="154" y="34"/>
                  <a:pt x="154" y="77"/>
                </a:cubicBezTo>
                <a:cubicBezTo>
                  <a:pt x="154" y="79"/>
                  <a:pt x="154" y="82"/>
                  <a:pt x="153" y="85"/>
                </a:cubicBezTo>
                <a:close/>
                <a:moveTo>
                  <a:pt x="77" y="28"/>
                </a:moveTo>
                <a:cubicBezTo>
                  <a:pt x="53" y="28"/>
                  <a:pt x="34" y="47"/>
                  <a:pt x="34" y="71"/>
                </a:cubicBezTo>
                <a:cubicBezTo>
                  <a:pt x="34" y="94"/>
                  <a:pt x="53" y="114"/>
                  <a:pt x="77" y="114"/>
                </a:cubicBezTo>
                <a:cubicBezTo>
                  <a:pt x="101" y="114"/>
                  <a:pt x="120" y="94"/>
                  <a:pt x="120" y="71"/>
                </a:cubicBezTo>
                <a:cubicBezTo>
                  <a:pt x="120" y="47"/>
                  <a:pt x="101" y="28"/>
                  <a:pt x="77" y="28"/>
                </a:cubicBezTo>
                <a:close/>
                <a:moveTo>
                  <a:pt x="97" y="99"/>
                </a:moveTo>
                <a:cubicBezTo>
                  <a:pt x="77" y="89"/>
                  <a:pt x="77" y="89"/>
                  <a:pt x="77" y="89"/>
                </a:cubicBezTo>
                <a:cubicBezTo>
                  <a:pt x="58" y="99"/>
                  <a:pt x="58" y="99"/>
                  <a:pt x="58" y="99"/>
                </a:cubicBezTo>
                <a:cubicBezTo>
                  <a:pt x="60" y="77"/>
                  <a:pt x="60" y="77"/>
                  <a:pt x="60" y="77"/>
                </a:cubicBezTo>
                <a:cubicBezTo>
                  <a:pt x="46" y="61"/>
                  <a:pt x="46" y="61"/>
                  <a:pt x="46" y="61"/>
                </a:cubicBezTo>
                <a:cubicBezTo>
                  <a:pt x="67" y="57"/>
                  <a:pt x="67" y="57"/>
                  <a:pt x="67" y="57"/>
                </a:cubicBezTo>
                <a:cubicBezTo>
                  <a:pt x="77" y="38"/>
                  <a:pt x="77" y="38"/>
                  <a:pt x="77" y="38"/>
                </a:cubicBezTo>
                <a:cubicBezTo>
                  <a:pt x="88" y="57"/>
                  <a:pt x="88" y="57"/>
                  <a:pt x="88" y="57"/>
                </a:cubicBezTo>
                <a:cubicBezTo>
                  <a:pt x="109" y="61"/>
                  <a:pt x="109" y="61"/>
                  <a:pt x="109" y="61"/>
                </a:cubicBezTo>
                <a:cubicBezTo>
                  <a:pt x="94" y="77"/>
                  <a:pt x="94" y="77"/>
                  <a:pt x="94" y="77"/>
                </a:cubicBezTo>
                <a:lnTo>
                  <a:pt x="97" y="99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67382" tIns="33691" rIns="67382" bIns="33691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4872601" y="1417937"/>
            <a:ext cx="403687" cy="401972"/>
          </a:xfrm>
          <a:prstGeom prst="ellipse">
            <a:avLst/>
          </a:prstGeom>
          <a:solidFill>
            <a:srgbClr val="003C7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标题 4"/>
          <p:cNvSpPr txBox="1"/>
          <p:nvPr/>
        </p:nvSpPr>
        <p:spPr>
          <a:xfrm>
            <a:off x="4894101" y="1487444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40" name="矩形 39"/>
          <p:cNvSpPr/>
          <p:nvPr/>
        </p:nvSpPr>
        <p:spPr>
          <a:xfrm>
            <a:off x="5436240" y="1257849"/>
            <a:ext cx="2035801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5435733" y="1532169"/>
            <a:ext cx="2232229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42" name="椭圆 41"/>
          <p:cNvSpPr/>
          <p:nvPr/>
        </p:nvSpPr>
        <p:spPr>
          <a:xfrm>
            <a:off x="5106693" y="2283419"/>
            <a:ext cx="403687" cy="401972"/>
          </a:xfrm>
          <a:prstGeom prst="ellipse">
            <a:avLst/>
          </a:prstGeom>
          <a:solidFill>
            <a:srgbClr val="003C7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标题 4"/>
          <p:cNvSpPr txBox="1"/>
          <p:nvPr/>
        </p:nvSpPr>
        <p:spPr>
          <a:xfrm>
            <a:off x="5128193" y="2352927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２</a:t>
            </a:r>
            <a:endParaRPr lang="en-US" altLang="zh-CN" sz="1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70332" y="2123331"/>
            <a:ext cx="2035801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5669825" y="2397652"/>
            <a:ext cx="2232229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46" name="椭圆 45"/>
          <p:cNvSpPr/>
          <p:nvPr/>
        </p:nvSpPr>
        <p:spPr>
          <a:xfrm>
            <a:off x="4840951" y="3183103"/>
            <a:ext cx="403687" cy="401972"/>
          </a:xfrm>
          <a:prstGeom prst="ellipse">
            <a:avLst/>
          </a:prstGeom>
          <a:solidFill>
            <a:srgbClr val="003C72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标题 4"/>
          <p:cNvSpPr txBox="1"/>
          <p:nvPr/>
        </p:nvSpPr>
        <p:spPr>
          <a:xfrm>
            <a:off x="4862451" y="3252610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1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３</a:t>
            </a:r>
            <a:endParaRPr lang="en-US" altLang="zh-CN" sz="1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404591" y="3023014"/>
            <a:ext cx="2035801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49" name="矩形 47"/>
          <p:cNvSpPr>
            <a:spLocks noChangeArrowheads="1"/>
          </p:cNvSpPr>
          <p:nvPr/>
        </p:nvSpPr>
        <p:spPr bwMode="auto">
          <a:xfrm>
            <a:off x="5404084" y="3297335"/>
            <a:ext cx="2232229" cy="43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233">
        <p14:gallery dir="l"/>
      </p:transition>
    </mc:Choice>
    <mc:Fallback xmlns="">
      <p:transition spd="slow" advTm="62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 animBg="1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673382" y="3668228"/>
            <a:ext cx="5490920" cy="856387"/>
            <a:chOff x="0" y="0"/>
            <a:chExt cx="7437763" cy="1165206"/>
          </a:xfrm>
        </p:grpSpPr>
        <p:sp>
          <p:nvSpPr>
            <p:cNvPr id="3" name="流程图: 过程 2"/>
            <p:cNvSpPr>
              <a:spLocks noChangeArrowheads="1"/>
            </p:cNvSpPr>
            <p:nvPr/>
          </p:nvSpPr>
          <p:spPr bwMode="auto">
            <a:xfrm>
              <a:off x="0" y="0"/>
              <a:ext cx="6523363" cy="1165206"/>
            </a:xfrm>
            <a:prstGeom prst="flowChartProcess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" name="直角三角形 3"/>
            <p:cNvSpPr>
              <a:spLocks noChangeArrowheads="1"/>
            </p:cNvSpPr>
            <p:nvPr/>
          </p:nvSpPr>
          <p:spPr bwMode="auto">
            <a:xfrm flipV="1">
              <a:off x="6523363" y="0"/>
              <a:ext cx="914400" cy="1165206"/>
            </a:xfrm>
            <a:prstGeom prst="rtTriangle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2863249" y="766548"/>
            <a:ext cx="5301053" cy="1354584"/>
            <a:chOff x="0" y="0"/>
            <a:chExt cx="7181052" cy="1843133"/>
          </a:xfrm>
        </p:grpSpPr>
        <p:sp>
          <p:nvSpPr>
            <p:cNvPr id="6" name="流程图: 过程 5"/>
            <p:cNvSpPr>
              <a:spLocks noChangeArrowheads="1"/>
            </p:cNvSpPr>
            <p:nvPr/>
          </p:nvSpPr>
          <p:spPr bwMode="auto">
            <a:xfrm>
              <a:off x="0" y="1"/>
              <a:ext cx="6266652" cy="1843132"/>
            </a:xfrm>
            <a:prstGeom prst="flowChartProcess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直角三角形 6"/>
            <p:cNvSpPr>
              <a:spLocks noChangeArrowheads="1"/>
            </p:cNvSpPr>
            <p:nvPr/>
          </p:nvSpPr>
          <p:spPr bwMode="auto">
            <a:xfrm flipV="1">
              <a:off x="6266652" y="0"/>
              <a:ext cx="914400" cy="1843133"/>
            </a:xfrm>
            <a:prstGeom prst="rtTriangle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2453042" y="2313644"/>
            <a:ext cx="5711260" cy="1212242"/>
            <a:chOff x="0" y="0"/>
            <a:chExt cx="7736224" cy="1649358"/>
          </a:xfrm>
        </p:grpSpPr>
        <p:sp>
          <p:nvSpPr>
            <p:cNvPr id="9" name="流程图: 过程 8"/>
            <p:cNvSpPr>
              <a:spLocks noChangeArrowheads="1"/>
            </p:cNvSpPr>
            <p:nvPr/>
          </p:nvSpPr>
          <p:spPr bwMode="auto">
            <a:xfrm>
              <a:off x="0" y="4096"/>
              <a:ext cx="6821824" cy="1645262"/>
            </a:xfrm>
            <a:prstGeom prst="flowChartProcess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直角三角形 9"/>
            <p:cNvSpPr>
              <a:spLocks noChangeArrowheads="1"/>
            </p:cNvSpPr>
            <p:nvPr/>
          </p:nvSpPr>
          <p:spPr bwMode="auto">
            <a:xfrm flipV="1">
              <a:off x="6821824" y="0"/>
              <a:ext cx="914400" cy="1649358"/>
            </a:xfrm>
            <a:prstGeom prst="rtTriangle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1" name="流程图: 联系 10"/>
          <p:cNvSpPr>
            <a:spLocks noChangeArrowheads="1"/>
          </p:cNvSpPr>
          <p:nvPr/>
        </p:nvSpPr>
        <p:spPr bwMode="auto">
          <a:xfrm>
            <a:off x="1480264" y="583370"/>
            <a:ext cx="1728731" cy="1720941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流程图: 联系 11"/>
          <p:cNvSpPr>
            <a:spLocks noChangeArrowheads="1"/>
          </p:cNvSpPr>
          <p:nvPr/>
        </p:nvSpPr>
        <p:spPr bwMode="auto">
          <a:xfrm>
            <a:off x="1159129" y="1607766"/>
            <a:ext cx="1514252" cy="1507427"/>
          </a:xfrm>
          <a:prstGeom prst="flowChartConnector">
            <a:avLst/>
          </a:prstGeom>
          <a:solidFill>
            <a:srgbClr val="003C7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流程图: 联系 12"/>
          <p:cNvSpPr>
            <a:spLocks noChangeArrowheads="1"/>
          </p:cNvSpPr>
          <p:nvPr/>
        </p:nvSpPr>
        <p:spPr bwMode="auto">
          <a:xfrm>
            <a:off x="1359545" y="2715003"/>
            <a:ext cx="1313836" cy="1307914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流程图: 联系 13"/>
          <p:cNvSpPr>
            <a:spLocks noChangeArrowheads="1"/>
          </p:cNvSpPr>
          <p:nvPr/>
        </p:nvSpPr>
        <p:spPr bwMode="auto">
          <a:xfrm>
            <a:off x="1916256" y="3571389"/>
            <a:ext cx="1055991" cy="1050065"/>
          </a:xfrm>
          <a:prstGeom prst="flowChartConnector">
            <a:avLst/>
          </a:prstGeom>
          <a:solidFill>
            <a:srgbClr val="003C7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/>
          <p:cNvSpPr>
            <a:spLocks noChangeArrowheads="1"/>
          </p:cNvSpPr>
          <p:nvPr/>
        </p:nvSpPr>
        <p:spPr bwMode="auto">
          <a:xfrm>
            <a:off x="1882267" y="1019730"/>
            <a:ext cx="1025519" cy="56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16" name="文本框 15"/>
          <p:cNvSpPr>
            <a:spLocks noChangeArrowheads="1"/>
          </p:cNvSpPr>
          <p:nvPr/>
        </p:nvSpPr>
        <p:spPr bwMode="auto">
          <a:xfrm>
            <a:off x="1465027" y="2139800"/>
            <a:ext cx="982154" cy="4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17" name="文本框 16"/>
          <p:cNvSpPr>
            <a:spLocks noChangeArrowheads="1"/>
          </p:cNvSpPr>
          <p:nvPr/>
        </p:nvSpPr>
        <p:spPr bwMode="auto">
          <a:xfrm>
            <a:off x="1743968" y="3177031"/>
            <a:ext cx="651644" cy="34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18" name="文本框 17"/>
          <p:cNvSpPr>
            <a:spLocks noChangeArrowheads="1"/>
          </p:cNvSpPr>
          <p:nvPr/>
        </p:nvSpPr>
        <p:spPr bwMode="auto">
          <a:xfrm>
            <a:off x="2127219" y="3950579"/>
            <a:ext cx="651644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</a:t>
            </a:r>
          </a:p>
        </p:txBody>
      </p:sp>
      <p:sp>
        <p:nvSpPr>
          <p:cNvPr id="19" name="TextBox 4"/>
          <p:cNvSpPr>
            <a:spLocks noChangeArrowheads="1"/>
          </p:cNvSpPr>
          <p:nvPr/>
        </p:nvSpPr>
        <p:spPr bwMode="auto">
          <a:xfrm>
            <a:off x="3814930" y="987061"/>
            <a:ext cx="2723778" cy="89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击点添加文字说明点击添加文字说明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点击添加文字说明点击添加文字说明</a:t>
            </a:r>
            <a:endParaRPr lang="en-US" altLang="zh-CN" sz="12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点击添加文字说明点击添加文字说明</a:t>
            </a:r>
            <a:endParaRPr lang="en-US" altLang="zh-CN" sz="12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4"/>
          <p:cNvSpPr>
            <a:spLocks noChangeArrowheads="1"/>
          </p:cNvSpPr>
          <p:nvPr/>
        </p:nvSpPr>
        <p:spPr bwMode="auto">
          <a:xfrm>
            <a:off x="3811414" y="2464153"/>
            <a:ext cx="2723778" cy="89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击点添加文字说明点击添加文字说明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点击添加文字说明点击添加文字说明</a:t>
            </a:r>
            <a:endParaRPr lang="en-US" altLang="zh-CN" sz="12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点击添加文字说明点击添加文字说明</a:t>
            </a:r>
            <a:endParaRPr lang="en-US" altLang="zh-CN" sz="12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4"/>
          <p:cNvSpPr>
            <a:spLocks noChangeArrowheads="1"/>
          </p:cNvSpPr>
          <p:nvPr/>
        </p:nvSpPr>
        <p:spPr bwMode="auto">
          <a:xfrm>
            <a:off x="3811414" y="3815237"/>
            <a:ext cx="2723778" cy="58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击点添加文字说明点击添加文字说明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点击添加文字说明点击添加文字说明</a:t>
            </a:r>
            <a:endParaRPr lang="en-US" altLang="zh-CN" sz="120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03">
        <p14:gallery dir="l"/>
      </p:transition>
    </mc:Choice>
    <mc:Fallback xmlns="">
      <p:transition spd="slow" advTm="603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/>
          <p:nvPr/>
        </p:nvGrpSpPr>
        <p:grpSpPr bwMode="auto">
          <a:xfrm>
            <a:off x="3466840" y="1170240"/>
            <a:ext cx="3274628" cy="712877"/>
            <a:chOff x="0" y="0"/>
            <a:chExt cx="4612942" cy="968991"/>
          </a:xfrm>
          <a:solidFill>
            <a:srgbClr val="003C72"/>
          </a:solidFill>
        </p:grpSpPr>
        <p:sp>
          <p:nvSpPr>
            <p:cNvPr id="3" name="矩形 6"/>
            <p:cNvSpPr>
              <a:spLocks noChangeArrowheads="1"/>
            </p:cNvSpPr>
            <p:nvPr/>
          </p:nvSpPr>
          <p:spPr bwMode="auto">
            <a:xfrm>
              <a:off x="0" y="0"/>
              <a:ext cx="3643952" cy="9689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" name="直角三角形 7"/>
            <p:cNvSpPr>
              <a:spLocks noChangeArrowheads="1"/>
            </p:cNvSpPr>
            <p:nvPr/>
          </p:nvSpPr>
          <p:spPr bwMode="auto">
            <a:xfrm rot="5400000">
              <a:off x="3643950" y="0"/>
              <a:ext cx="968991" cy="968991"/>
            </a:xfrm>
            <a:prstGeom prst="rtTriangl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9"/>
          <p:cNvGrpSpPr/>
          <p:nvPr/>
        </p:nvGrpSpPr>
        <p:grpSpPr bwMode="auto">
          <a:xfrm>
            <a:off x="3466840" y="1883117"/>
            <a:ext cx="3798522" cy="711711"/>
            <a:chOff x="0" y="0"/>
            <a:chExt cx="5841243" cy="968992"/>
          </a:xfrm>
          <a:solidFill>
            <a:srgbClr val="C00000"/>
          </a:solidFill>
        </p:grpSpPr>
        <p:sp>
          <p:nvSpPr>
            <p:cNvPr id="6" name="矩形 10"/>
            <p:cNvSpPr>
              <a:spLocks noChangeArrowheads="1"/>
            </p:cNvSpPr>
            <p:nvPr/>
          </p:nvSpPr>
          <p:spPr bwMode="auto">
            <a:xfrm>
              <a:off x="0" y="1"/>
              <a:ext cx="4872252" cy="9689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直角三角形 11"/>
            <p:cNvSpPr>
              <a:spLocks noChangeArrowheads="1"/>
            </p:cNvSpPr>
            <p:nvPr/>
          </p:nvSpPr>
          <p:spPr bwMode="auto">
            <a:xfrm rot="5400000">
              <a:off x="4872251" y="0"/>
              <a:ext cx="968991" cy="968991"/>
            </a:xfrm>
            <a:prstGeom prst="rtTriangl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12"/>
          <p:cNvGrpSpPr/>
          <p:nvPr/>
        </p:nvGrpSpPr>
        <p:grpSpPr bwMode="auto">
          <a:xfrm>
            <a:off x="3466839" y="2592494"/>
            <a:ext cx="4345856" cy="714044"/>
            <a:chOff x="0" y="0"/>
            <a:chExt cx="5765853" cy="972742"/>
          </a:xfrm>
          <a:solidFill>
            <a:srgbClr val="003C72"/>
          </a:solidFill>
        </p:grpSpPr>
        <p:sp>
          <p:nvSpPr>
            <p:cNvPr id="9" name="矩形 13"/>
            <p:cNvSpPr>
              <a:spLocks noChangeArrowheads="1"/>
            </p:cNvSpPr>
            <p:nvPr/>
          </p:nvSpPr>
          <p:spPr bwMode="auto">
            <a:xfrm>
              <a:off x="0" y="3751"/>
              <a:ext cx="4872252" cy="9689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直角三角形 14"/>
            <p:cNvSpPr>
              <a:spLocks noChangeArrowheads="1"/>
            </p:cNvSpPr>
            <p:nvPr/>
          </p:nvSpPr>
          <p:spPr bwMode="auto">
            <a:xfrm rot="5400000">
              <a:off x="4832681" y="39568"/>
              <a:ext cx="972742" cy="893603"/>
            </a:xfrm>
            <a:prstGeom prst="rtTriangl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3466840" y="3304205"/>
            <a:ext cx="4719731" cy="735046"/>
            <a:chOff x="0" y="0"/>
            <a:chExt cx="5653864" cy="968991"/>
          </a:xfrm>
          <a:solidFill>
            <a:srgbClr val="C00000"/>
          </a:solidFill>
        </p:grpSpPr>
        <p:sp>
          <p:nvSpPr>
            <p:cNvPr id="12" name="矩形 17"/>
            <p:cNvSpPr>
              <a:spLocks noChangeArrowheads="1"/>
            </p:cNvSpPr>
            <p:nvPr/>
          </p:nvSpPr>
          <p:spPr bwMode="auto">
            <a:xfrm>
              <a:off x="0" y="0"/>
              <a:ext cx="4872252" cy="9689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直角三角形 18"/>
            <p:cNvSpPr>
              <a:spLocks noChangeArrowheads="1"/>
            </p:cNvSpPr>
            <p:nvPr/>
          </p:nvSpPr>
          <p:spPr bwMode="auto">
            <a:xfrm rot="5400000">
              <a:off x="4778563" y="93692"/>
              <a:ext cx="968989" cy="781610"/>
            </a:xfrm>
            <a:prstGeom prst="rtTriangl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4" name="文本框 111"/>
          <p:cNvSpPr>
            <a:spLocks noChangeArrowheads="1"/>
          </p:cNvSpPr>
          <p:nvPr/>
        </p:nvSpPr>
        <p:spPr bwMode="auto">
          <a:xfrm>
            <a:off x="5449900" y="1267079"/>
            <a:ext cx="703213" cy="56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2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12"/>
          <p:cNvSpPr>
            <a:spLocks noChangeArrowheads="1"/>
          </p:cNvSpPr>
          <p:nvPr/>
        </p:nvSpPr>
        <p:spPr bwMode="auto">
          <a:xfrm>
            <a:off x="5992546" y="1965956"/>
            <a:ext cx="703213" cy="56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2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13"/>
          <p:cNvSpPr>
            <a:spLocks noChangeArrowheads="1"/>
          </p:cNvSpPr>
          <p:nvPr/>
        </p:nvSpPr>
        <p:spPr bwMode="auto">
          <a:xfrm>
            <a:off x="6517612" y="2702168"/>
            <a:ext cx="703213" cy="56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2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14"/>
          <p:cNvSpPr>
            <a:spLocks noChangeArrowheads="1"/>
          </p:cNvSpPr>
          <p:nvPr/>
        </p:nvSpPr>
        <p:spPr bwMode="auto">
          <a:xfrm>
            <a:off x="6957119" y="3415046"/>
            <a:ext cx="703213" cy="56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32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15"/>
          <p:cNvSpPr>
            <a:spLocks noChangeArrowheads="1"/>
          </p:cNvSpPr>
          <p:nvPr/>
        </p:nvSpPr>
        <p:spPr bwMode="auto">
          <a:xfrm>
            <a:off x="3816103" y="1311415"/>
            <a:ext cx="1527144" cy="47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en-US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16"/>
          <p:cNvSpPr>
            <a:spLocks noChangeArrowheads="1"/>
          </p:cNvSpPr>
          <p:nvPr/>
        </p:nvSpPr>
        <p:spPr bwMode="auto">
          <a:xfrm>
            <a:off x="3773910" y="1974123"/>
            <a:ext cx="1525972" cy="4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en-US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17"/>
          <p:cNvSpPr>
            <a:spLocks noChangeArrowheads="1"/>
          </p:cNvSpPr>
          <p:nvPr/>
        </p:nvSpPr>
        <p:spPr bwMode="auto">
          <a:xfrm>
            <a:off x="3773910" y="2683500"/>
            <a:ext cx="1525972" cy="4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en-US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文本框 118"/>
          <p:cNvSpPr>
            <a:spLocks noChangeArrowheads="1"/>
          </p:cNvSpPr>
          <p:nvPr/>
        </p:nvSpPr>
        <p:spPr bwMode="auto">
          <a:xfrm>
            <a:off x="3782114" y="3434880"/>
            <a:ext cx="1525972" cy="4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en-US" altLang="zh-CN" sz="13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Freeform 5"/>
          <p:cNvSpPr>
            <a:spLocks noEditPoints="1" noChangeArrowheads="1"/>
          </p:cNvSpPr>
          <p:nvPr/>
        </p:nvSpPr>
        <p:spPr bwMode="auto">
          <a:xfrm>
            <a:off x="2915989" y="2822343"/>
            <a:ext cx="287146" cy="355855"/>
          </a:xfrm>
          <a:custGeom>
            <a:avLst/>
            <a:gdLst>
              <a:gd name="T0" fmla="*/ 2147483646 w 160"/>
              <a:gd name="T1" fmla="*/ 0 h 200"/>
              <a:gd name="T2" fmla="*/ 2147483646 w 160"/>
              <a:gd name="T3" fmla="*/ 0 h 200"/>
              <a:gd name="T4" fmla="*/ 0 w 160"/>
              <a:gd name="T5" fmla="*/ 2147483646 h 200"/>
              <a:gd name="T6" fmla="*/ 0 w 160"/>
              <a:gd name="T7" fmla="*/ 2147483646 h 200"/>
              <a:gd name="T8" fmla="*/ 2147483646 w 160"/>
              <a:gd name="T9" fmla="*/ 2147483646 h 200"/>
              <a:gd name="T10" fmla="*/ 2147483646 w 160"/>
              <a:gd name="T11" fmla="*/ 2147483646 h 200"/>
              <a:gd name="T12" fmla="*/ 2147483646 w 160"/>
              <a:gd name="T13" fmla="*/ 2147483646 h 200"/>
              <a:gd name="T14" fmla="*/ 2147483646 w 160"/>
              <a:gd name="T15" fmla="*/ 2147483646 h 200"/>
              <a:gd name="T16" fmla="*/ 2147483646 w 160"/>
              <a:gd name="T17" fmla="*/ 0 h 200"/>
              <a:gd name="T18" fmla="*/ 2147483646 w 160"/>
              <a:gd name="T19" fmla="*/ 2147483646 h 200"/>
              <a:gd name="T20" fmla="*/ 2147483646 w 160"/>
              <a:gd name="T21" fmla="*/ 2147483646 h 200"/>
              <a:gd name="T22" fmla="*/ 2147483646 w 160"/>
              <a:gd name="T23" fmla="*/ 2147483646 h 200"/>
              <a:gd name="T24" fmla="*/ 2147483646 w 160"/>
              <a:gd name="T25" fmla="*/ 2147483646 h 200"/>
              <a:gd name="T26" fmla="*/ 2147483646 w 160"/>
              <a:gd name="T27" fmla="*/ 2147483646 h 200"/>
              <a:gd name="T28" fmla="*/ 2147483646 w 160"/>
              <a:gd name="T29" fmla="*/ 2147483646 h 200"/>
              <a:gd name="T30" fmla="*/ 2147483646 w 160"/>
              <a:gd name="T31" fmla="*/ 2147483646 h 200"/>
              <a:gd name="T32" fmla="*/ 2147483646 w 160"/>
              <a:gd name="T33" fmla="*/ 2147483646 h 200"/>
              <a:gd name="T34" fmla="*/ 2147483646 w 160"/>
              <a:gd name="T35" fmla="*/ 2147483646 h 200"/>
              <a:gd name="T36" fmla="*/ 2147483646 w 160"/>
              <a:gd name="T37" fmla="*/ 2147483646 h 2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0"/>
              <a:gd name="T58" fmla="*/ 0 h 200"/>
              <a:gd name="T59" fmla="*/ 160 w 160"/>
              <a:gd name="T60" fmla="*/ 200 h 20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0" h="200">
                <a:moveTo>
                  <a:pt x="143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7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92"/>
                  <a:pt x="7" y="200"/>
                  <a:pt x="16" y="200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152" y="200"/>
                  <a:pt x="160" y="192"/>
                  <a:pt x="160" y="183"/>
                </a:cubicBezTo>
                <a:cubicBezTo>
                  <a:pt x="160" y="17"/>
                  <a:pt x="160" y="17"/>
                  <a:pt x="160" y="17"/>
                </a:cubicBezTo>
                <a:cubicBezTo>
                  <a:pt x="160" y="7"/>
                  <a:pt x="152" y="0"/>
                  <a:pt x="143" y="0"/>
                </a:cubicBezTo>
                <a:moveTo>
                  <a:pt x="78" y="193"/>
                </a:moveTo>
                <a:cubicBezTo>
                  <a:pt x="73" y="193"/>
                  <a:pt x="68" y="188"/>
                  <a:pt x="68" y="183"/>
                </a:cubicBezTo>
                <a:cubicBezTo>
                  <a:pt x="68" y="177"/>
                  <a:pt x="73" y="173"/>
                  <a:pt x="78" y="173"/>
                </a:cubicBezTo>
                <a:cubicBezTo>
                  <a:pt x="84" y="173"/>
                  <a:pt x="88" y="177"/>
                  <a:pt x="88" y="183"/>
                </a:cubicBezTo>
                <a:cubicBezTo>
                  <a:pt x="88" y="188"/>
                  <a:pt x="84" y="193"/>
                  <a:pt x="78" y="193"/>
                </a:cubicBezTo>
                <a:moveTo>
                  <a:pt x="148" y="164"/>
                </a:moveTo>
                <a:cubicBezTo>
                  <a:pt x="12" y="164"/>
                  <a:pt x="12" y="164"/>
                  <a:pt x="12" y="164"/>
                </a:cubicBezTo>
                <a:cubicBezTo>
                  <a:pt x="12" y="12"/>
                  <a:pt x="12" y="12"/>
                  <a:pt x="12" y="12"/>
                </a:cubicBezTo>
                <a:cubicBezTo>
                  <a:pt x="148" y="12"/>
                  <a:pt x="148" y="12"/>
                  <a:pt x="148" y="12"/>
                </a:cubicBezTo>
                <a:lnTo>
                  <a:pt x="148" y="164"/>
                </a:ln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9"/>
          <p:cNvSpPr>
            <a:spLocks noEditPoints="1" noChangeArrowheads="1"/>
          </p:cNvSpPr>
          <p:nvPr/>
        </p:nvSpPr>
        <p:spPr bwMode="auto">
          <a:xfrm>
            <a:off x="2897238" y="3553887"/>
            <a:ext cx="322306" cy="355856"/>
          </a:xfrm>
          <a:custGeom>
            <a:avLst/>
            <a:gdLst>
              <a:gd name="T0" fmla="*/ 2147483646 w 180"/>
              <a:gd name="T1" fmla="*/ 2147483646 h 200"/>
              <a:gd name="T2" fmla="*/ 2147483646 w 180"/>
              <a:gd name="T3" fmla="*/ 2147483646 h 200"/>
              <a:gd name="T4" fmla="*/ 2147483646 w 180"/>
              <a:gd name="T5" fmla="*/ 2147483646 h 200"/>
              <a:gd name="T6" fmla="*/ 2147483646 w 180"/>
              <a:gd name="T7" fmla="*/ 2147483646 h 200"/>
              <a:gd name="T8" fmla="*/ 2147483646 w 180"/>
              <a:gd name="T9" fmla="*/ 2147483646 h 200"/>
              <a:gd name="T10" fmla="*/ 2147483646 w 180"/>
              <a:gd name="T11" fmla="*/ 2147483646 h 200"/>
              <a:gd name="T12" fmla="*/ 2147483646 w 180"/>
              <a:gd name="T13" fmla="*/ 2147483646 h 200"/>
              <a:gd name="T14" fmla="*/ 2147483646 w 180"/>
              <a:gd name="T15" fmla="*/ 2147483646 h 200"/>
              <a:gd name="T16" fmla="*/ 2147483646 w 180"/>
              <a:gd name="T17" fmla="*/ 2147483646 h 200"/>
              <a:gd name="T18" fmla="*/ 2147483646 w 180"/>
              <a:gd name="T19" fmla="*/ 2147483646 h 200"/>
              <a:gd name="T20" fmla="*/ 2147483646 w 180"/>
              <a:gd name="T21" fmla="*/ 2147483646 h 200"/>
              <a:gd name="T22" fmla="*/ 2147483646 w 180"/>
              <a:gd name="T23" fmla="*/ 2147483646 h 200"/>
              <a:gd name="T24" fmla="*/ 2147483646 w 180"/>
              <a:gd name="T25" fmla="*/ 2147483646 h 200"/>
              <a:gd name="T26" fmla="*/ 2147483646 w 180"/>
              <a:gd name="T27" fmla="*/ 2147483646 h 200"/>
              <a:gd name="T28" fmla="*/ 2147483646 w 180"/>
              <a:gd name="T29" fmla="*/ 2147483646 h 200"/>
              <a:gd name="T30" fmla="*/ 2147483646 w 180"/>
              <a:gd name="T31" fmla="*/ 2147483646 h 200"/>
              <a:gd name="T32" fmla="*/ 2147483646 w 180"/>
              <a:gd name="T33" fmla="*/ 2147483646 h 200"/>
              <a:gd name="T34" fmla="*/ 2147483646 w 180"/>
              <a:gd name="T35" fmla="*/ 2147483646 h 200"/>
              <a:gd name="T36" fmla="*/ 2147483646 w 180"/>
              <a:gd name="T37" fmla="*/ 2147483646 h 200"/>
              <a:gd name="T38" fmla="*/ 2147483646 w 180"/>
              <a:gd name="T39" fmla="*/ 2147483646 h 200"/>
              <a:gd name="T40" fmla="*/ 2147483646 w 180"/>
              <a:gd name="T41" fmla="*/ 2147483646 h 200"/>
              <a:gd name="T42" fmla="*/ 2147483646 w 180"/>
              <a:gd name="T43" fmla="*/ 2147483646 h 200"/>
              <a:gd name="T44" fmla="*/ 2147483646 w 180"/>
              <a:gd name="T45" fmla="*/ 2147483646 h 200"/>
              <a:gd name="T46" fmla="*/ 2147483646 w 180"/>
              <a:gd name="T47" fmla="*/ 2147483646 h 200"/>
              <a:gd name="T48" fmla="*/ 2147483646 w 180"/>
              <a:gd name="T49" fmla="*/ 2147483646 h 200"/>
              <a:gd name="T50" fmla="*/ 2147483646 w 180"/>
              <a:gd name="T51" fmla="*/ 2147483646 h 200"/>
              <a:gd name="T52" fmla="*/ 2147483646 w 180"/>
              <a:gd name="T53" fmla="*/ 2147483646 h 200"/>
              <a:gd name="T54" fmla="*/ 2147483646 w 180"/>
              <a:gd name="T55" fmla="*/ 2147483646 h 200"/>
              <a:gd name="T56" fmla="*/ 0 w 180"/>
              <a:gd name="T57" fmla="*/ 2147483646 h 200"/>
              <a:gd name="T58" fmla="*/ 0 w 180"/>
              <a:gd name="T59" fmla="*/ 2147483646 h 200"/>
              <a:gd name="T60" fmla="*/ 2147483646 w 180"/>
              <a:gd name="T61" fmla="*/ 0 h 200"/>
              <a:gd name="T62" fmla="*/ 2147483646 w 180"/>
              <a:gd name="T63" fmla="*/ 0 h 200"/>
              <a:gd name="T64" fmla="*/ 2147483646 w 180"/>
              <a:gd name="T65" fmla="*/ 2147483646 h 200"/>
              <a:gd name="T66" fmla="*/ 2147483646 w 180"/>
              <a:gd name="T67" fmla="*/ 2147483646 h 200"/>
              <a:gd name="T68" fmla="*/ 2147483646 w 180"/>
              <a:gd name="T69" fmla="*/ 2147483646 h 20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0"/>
              <a:gd name="T106" fmla="*/ 0 h 200"/>
              <a:gd name="T107" fmla="*/ 180 w 180"/>
              <a:gd name="T108" fmla="*/ 200 h 20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0" h="200">
                <a:moveTo>
                  <a:pt x="160" y="200"/>
                </a:moveTo>
                <a:cubicBezTo>
                  <a:pt x="52" y="200"/>
                  <a:pt x="52" y="200"/>
                  <a:pt x="52" y="200"/>
                </a:cubicBezTo>
                <a:cubicBezTo>
                  <a:pt x="40" y="200"/>
                  <a:pt x="32" y="191"/>
                  <a:pt x="32" y="180"/>
                </a:cubicBezTo>
                <a:cubicBezTo>
                  <a:pt x="32" y="48"/>
                  <a:pt x="32" y="48"/>
                  <a:pt x="32" y="48"/>
                </a:cubicBezTo>
                <a:cubicBezTo>
                  <a:pt x="32" y="37"/>
                  <a:pt x="40" y="28"/>
                  <a:pt x="52" y="28"/>
                </a:cubicBezTo>
                <a:cubicBezTo>
                  <a:pt x="160" y="28"/>
                  <a:pt x="160" y="28"/>
                  <a:pt x="160" y="28"/>
                </a:cubicBezTo>
                <a:cubicBezTo>
                  <a:pt x="171" y="28"/>
                  <a:pt x="180" y="37"/>
                  <a:pt x="180" y="48"/>
                </a:cubicBezTo>
                <a:cubicBezTo>
                  <a:pt x="180" y="180"/>
                  <a:pt x="180" y="180"/>
                  <a:pt x="180" y="180"/>
                </a:cubicBezTo>
                <a:cubicBezTo>
                  <a:pt x="180" y="191"/>
                  <a:pt x="171" y="200"/>
                  <a:pt x="160" y="200"/>
                </a:cubicBezTo>
                <a:close/>
                <a:moveTo>
                  <a:pt x="168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72"/>
                  <a:pt x="44" y="172"/>
                  <a:pt x="44" y="172"/>
                </a:cubicBezTo>
                <a:cubicBezTo>
                  <a:pt x="168" y="172"/>
                  <a:pt x="168" y="172"/>
                  <a:pt x="168" y="172"/>
                </a:cubicBezTo>
                <a:lnTo>
                  <a:pt x="168" y="40"/>
                </a:lnTo>
                <a:close/>
                <a:moveTo>
                  <a:pt x="136" y="15"/>
                </a:moveTo>
                <a:cubicBezTo>
                  <a:pt x="148" y="15"/>
                  <a:pt x="148" y="15"/>
                  <a:pt x="148" y="15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36" y="24"/>
                  <a:pt x="136" y="24"/>
                  <a:pt x="136" y="24"/>
                </a:cubicBezTo>
                <a:lnTo>
                  <a:pt x="136" y="15"/>
                </a:lnTo>
                <a:close/>
                <a:moveTo>
                  <a:pt x="136" y="12"/>
                </a:moveTo>
                <a:cubicBezTo>
                  <a:pt x="12" y="12"/>
                  <a:pt x="12" y="12"/>
                  <a:pt x="12" y="12"/>
                </a:cubicBezTo>
                <a:cubicBezTo>
                  <a:pt x="12" y="144"/>
                  <a:pt x="12" y="144"/>
                  <a:pt x="12" y="144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28" y="172"/>
                  <a:pt x="28" y="172"/>
                  <a:pt x="28" y="172"/>
                </a:cubicBezTo>
                <a:cubicBezTo>
                  <a:pt x="16" y="172"/>
                  <a:pt x="16" y="172"/>
                  <a:pt x="16" y="172"/>
                </a:cubicBezTo>
                <a:cubicBezTo>
                  <a:pt x="16" y="171"/>
                  <a:pt x="16" y="171"/>
                  <a:pt x="16" y="171"/>
                </a:cubicBezTo>
                <a:cubicBezTo>
                  <a:pt x="6" y="169"/>
                  <a:pt x="0" y="161"/>
                  <a:pt x="0" y="15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9"/>
                  <a:pt x="8" y="0"/>
                  <a:pt x="20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37" y="0"/>
                  <a:pt x="145" y="6"/>
                  <a:pt x="147" y="15"/>
                </a:cubicBezTo>
                <a:cubicBezTo>
                  <a:pt x="136" y="15"/>
                  <a:pt x="136" y="15"/>
                  <a:pt x="136" y="15"/>
                </a:cubicBezTo>
                <a:lnTo>
                  <a:pt x="136" y="12"/>
                </a:lnTo>
                <a:close/>
              </a:path>
            </a:pathLst>
          </a:custGeom>
          <a:solidFill>
            <a:srgbClr val="C81812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3"/>
          <p:cNvSpPr>
            <a:spLocks noEditPoints="1" noChangeArrowheads="1"/>
          </p:cNvSpPr>
          <p:nvPr/>
        </p:nvSpPr>
        <p:spPr bwMode="auto">
          <a:xfrm>
            <a:off x="2886690" y="1382586"/>
            <a:ext cx="344574" cy="334854"/>
          </a:xfrm>
          <a:custGeom>
            <a:avLst/>
            <a:gdLst>
              <a:gd name="T0" fmla="*/ 2147483646 w 192"/>
              <a:gd name="T1" fmla="*/ 2147483646 h 188"/>
              <a:gd name="T2" fmla="*/ 2147483646 w 192"/>
              <a:gd name="T3" fmla="*/ 2147483646 h 188"/>
              <a:gd name="T4" fmla="*/ 2147483646 w 192"/>
              <a:gd name="T5" fmla="*/ 2147483646 h 188"/>
              <a:gd name="T6" fmla="*/ 2147483646 w 192"/>
              <a:gd name="T7" fmla="*/ 2147483646 h 188"/>
              <a:gd name="T8" fmla="*/ 2147483646 w 192"/>
              <a:gd name="T9" fmla="*/ 2147483646 h 188"/>
              <a:gd name="T10" fmla="*/ 2147483646 w 192"/>
              <a:gd name="T11" fmla="*/ 2147483646 h 188"/>
              <a:gd name="T12" fmla="*/ 2147483646 w 192"/>
              <a:gd name="T13" fmla="*/ 2147483646 h 188"/>
              <a:gd name="T14" fmla="*/ 2147483646 w 192"/>
              <a:gd name="T15" fmla="*/ 2147483646 h 188"/>
              <a:gd name="T16" fmla="*/ 2147483646 w 192"/>
              <a:gd name="T17" fmla="*/ 2147483646 h 188"/>
              <a:gd name="T18" fmla="*/ 2147483646 w 192"/>
              <a:gd name="T19" fmla="*/ 0 h 188"/>
              <a:gd name="T20" fmla="*/ 2147483646 w 192"/>
              <a:gd name="T21" fmla="*/ 0 h 188"/>
              <a:gd name="T22" fmla="*/ 0 w 192"/>
              <a:gd name="T23" fmla="*/ 2147483646 h 188"/>
              <a:gd name="T24" fmla="*/ 0 w 192"/>
              <a:gd name="T25" fmla="*/ 2147483646 h 188"/>
              <a:gd name="T26" fmla="*/ 2147483646 w 192"/>
              <a:gd name="T27" fmla="*/ 2147483646 h 188"/>
              <a:gd name="T28" fmla="*/ 2147483646 w 192"/>
              <a:gd name="T29" fmla="*/ 2147483646 h 188"/>
              <a:gd name="T30" fmla="*/ 2147483646 w 192"/>
              <a:gd name="T31" fmla="*/ 2147483646 h 188"/>
              <a:gd name="T32" fmla="*/ 2147483646 w 192"/>
              <a:gd name="T33" fmla="*/ 2147483646 h 188"/>
              <a:gd name="T34" fmla="*/ 2147483646 w 192"/>
              <a:gd name="T35" fmla="*/ 0 h 188"/>
              <a:gd name="T36" fmla="*/ 2147483646 w 192"/>
              <a:gd name="T37" fmla="*/ 2147483646 h 188"/>
              <a:gd name="T38" fmla="*/ 2147483646 w 192"/>
              <a:gd name="T39" fmla="*/ 2147483646 h 188"/>
              <a:gd name="T40" fmla="*/ 2147483646 w 192"/>
              <a:gd name="T41" fmla="*/ 2147483646 h 188"/>
              <a:gd name="T42" fmla="*/ 2147483646 w 192"/>
              <a:gd name="T43" fmla="*/ 2147483646 h 188"/>
              <a:gd name="T44" fmla="*/ 2147483646 w 192"/>
              <a:gd name="T45" fmla="*/ 2147483646 h 188"/>
              <a:gd name="T46" fmla="*/ 2147483646 w 192"/>
              <a:gd name="T47" fmla="*/ 2147483646 h 188"/>
              <a:gd name="T48" fmla="*/ 2147483646 w 192"/>
              <a:gd name="T49" fmla="*/ 2147483646 h 188"/>
              <a:gd name="T50" fmla="*/ 2147483646 w 192"/>
              <a:gd name="T51" fmla="*/ 2147483646 h 188"/>
              <a:gd name="T52" fmla="*/ 2147483646 w 192"/>
              <a:gd name="T53" fmla="*/ 2147483646 h 1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92"/>
              <a:gd name="T82" fmla="*/ 0 h 188"/>
              <a:gd name="T83" fmla="*/ 192 w 192"/>
              <a:gd name="T84" fmla="*/ 188 h 18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92" h="188">
                <a:moveTo>
                  <a:pt x="123" y="175"/>
                </a:moveTo>
                <a:cubicBezTo>
                  <a:pt x="123" y="148"/>
                  <a:pt x="123" y="148"/>
                  <a:pt x="123" y="148"/>
                </a:cubicBezTo>
                <a:cubicBezTo>
                  <a:pt x="68" y="149"/>
                  <a:pt x="68" y="149"/>
                  <a:pt x="68" y="149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56" y="182"/>
                  <a:pt x="56" y="182"/>
                  <a:pt x="56" y="182"/>
                </a:cubicBezTo>
                <a:cubicBezTo>
                  <a:pt x="56" y="182"/>
                  <a:pt x="53" y="188"/>
                  <a:pt x="60" y="188"/>
                </a:cubicBezTo>
                <a:cubicBezTo>
                  <a:pt x="130" y="188"/>
                  <a:pt x="130" y="188"/>
                  <a:pt x="130" y="188"/>
                </a:cubicBezTo>
                <a:cubicBezTo>
                  <a:pt x="130" y="188"/>
                  <a:pt x="138" y="185"/>
                  <a:pt x="135" y="183"/>
                </a:cubicBezTo>
                <a:cubicBezTo>
                  <a:pt x="133" y="180"/>
                  <a:pt x="123" y="175"/>
                  <a:pt x="123" y="175"/>
                </a:cubicBezTo>
                <a:close/>
                <a:moveTo>
                  <a:pt x="173" y="0"/>
                </a:move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9"/>
                  <a:pt x="0" y="19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36"/>
                  <a:pt x="8" y="144"/>
                  <a:pt x="18" y="144"/>
                </a:cubicBezTo>
                <a:cubicBezTo>
                  <a:pt x="173" y="144"/>
                  <a:pt x="173" y="144"/>
                  <a:pt x="173" y="144"/>
                </a:cubicBezTo>
                <a:cubicBezTo>
                  <a:pt x="183" y="144"/>
                  <a:pt x="192" y="136"/>
                  <a:pt x="192" y="126"/>
                </a:cubicBezTo>
                <a:cubicBezTo>
                  <a:pt x="192" y="19"/>
                  <a:pt x="192" y="19"/>
                  <a:pt x="192" y="19"/>
                </a:cubicBezTo>
                <a:cubicBezTo>
                  <a:pt x="192" y="9"/>
                  <a:pt x="183" y="0"/>
                  <a:pt x="173" y="0"/>
                </a:cubicBezTo>
                <a:close/>
                <a:moveTo>
                  <a:pt x="180" y="100"/>
                </a:moveTo>
                <a:cubicBezTo>
                  <a:pt x="180" y="107"/>
                  <a:pt x="174" y="112"/>
                  <a:pt x="167" y="112"/>
                </a:cubicBezTo>
                <a:cubicBezTo>
                  <a:pt x="24" y="112"/>
                  <a:pt x="24" y="112"/>
                  <a:pt x="24" y="112"/>
                </a:cubicBezTo>
                <a:cubicBezTo>
                  <a:pt x="17" y="112"/>
                  <a:pt x="11" y="107"/>
                  <a:pt x="11" y="100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8"/>
                  <a:pt x="17" y="12"/>
                  <a:pt x="24" y="12"/>
                </a:cubicBezTo>
                <a:cubicBezTo>
                  <a:pt x="167" y="12"/>
                  <a:pt x="167" y="12"/>
                  <a:pt x="167" y="12"/>
                </a:cubicBezTo>
                <a:cubicBezTo>
                  <a:pt x="174" y="12"/>
                  <a:pt x="180" y="18"/>
                  <a:pt x="180" y="25"/>
                </a:cubicBezTo>
                <a:lnTo>
                  <a:pt x="180" y="100"/>
                </a:ln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17"/>
          <p:cNvSpPr>
            <a:spLocks noEditPoints="1" noChangeArrowheads="1"/>
          </p:cNvSpPr>
          <p:nvPr/>
        </p:nvSpPr>
        <p:spPr bwMode="auto">
          <a:xfrm>
            <a:off x="2965214" y="2091964"/>
            <a:ext cx="188696" cy="355855"/>
          </a:xfrm>
          <a:custGeom>
            <a:avLst/>
            <a:gdLst>
              <a:gd name="T0" fmla="*/ 2147483646 w 104"/>
              <a:gd name="T1" fmla="*/ 0 h 200"/>
              <a:gd name="T2" fmla="*/ 2147483646 w 104"/>
              <a:gd name="T3" fmla="*/ 0 h 200"/>
              <a:gd name="T4" fmla="*/ 0 w 104"/>
              <a:gd name="T5" fmla="*/ 2147483646 h 200"/>
              <a:gd name="T6" fmla="*/ 0 w 104"/>
              <a:gd name="T7" fmla="*/ 2147483646 h 200"/>
              <a:gd name="T8" fmla="*/ 2147483646 w 104"/>
              <a:gd name="T9" fmla="*/ 2147483646 h 200"/>
              <a:gd name="T10" fmla="*/ 2147483646 w 104"/>
              <a:gd name="T11" fmla="*/ 2147483646 h 200"/>
              <a:gd name="T12" fmla="*/ 2147483646 w 104"/>
              <a:gd name="T13" fmla="*/ 2147483646 h 200"/>
              <a:gd name="T14" fmla="*/ 2147483646 w 104"/>
              <a:gd name="T15" fmla="*/ 2147483646 h 200"/>
              <a:gd name="T16" fmla="*/ 2147483646 w 104"/>
              <a:gd name="T17" fmla="*/ 0 h 200"/>
              <a:gd name="T18" fmla="*/ 2147483646 w 104"/>
              <a:gd name="T19" fmla="*/ 2147483646 h 200"/>
              <a:gd name="T20" fmla="*/ 2147483646 w 104"/>
              <a:gd name="T21" fmla="*/ 2147483646 h 200"/>
              <a:gd name="T22" fmla="*/ 2147483646 w 104"/>
              <a:gd name="T23" fmla="*/ 2147483646 h 200"/>
              <a:gd name="T24" fmla="*/ 2147483646 w 104"/>
              <a:gd name="T25" fmla="*/ 2147483646 h 200"/>
              <a:gd name="T26" fmla="*/ 2147483646 w 104"/>
              <a:gd name="T27" fmla="*/ 2147483646 h 200"/>
              <a:gd name="T28" fmla="*/ 2147483646 w 104"/>
              <a:gd name="T29" fmla="*/ 2147483646 h 200"/>
              <a:gd name="T30" fmla="*/ 2147483646 w 104"/>
              <a:gd name="T31" fmla="*/ 2147483646 h 200"/>
              <a:gd name="T32" fmla="*/ 2147483646 w 104"/>
              <a:gd name="T33" fmla="*/ 2147483646 h 200"/>
              <a:gd name="T34" fmla="*/ 2147483646 w 104"/>
              <a:gd name="T35" fmla="*/ 2147483646 h 200"/>
              <a:gd name="T36" fmla="*/ 2147483646 w 104"/>
              <a:gd name="T37" fmla="*/ 2147483646 h 200"/>
              <a:gd name="T38" fmla="*/ 2147483646 w 104"/>
              <a:gd name="T39" fmla="*/ 2147483646 h 200"/>
              <a:gd name="T40" fmla="*/ 2147483646 w 104"/>
              <a:gd name="T41" fmla="*/ 2147483646 h 200"/>
              <a:gd name="T42" fmla="*/ 2147483646 w 104"/>
              <a:gd name="T43" fmla="*/ 2147483646 h 200"/>
              <a:gd name="T44" fmla="*/ 2147483646 w 104"/>
              <a:gd name="T45" fmla="*/ 2147483646 h 200"/>
              <a:gd name="T46" fmla="*/ 2147483646 w 104"/>
              <a:gd name="T47" fmla="*/ 2147483646 h 200"/>
              <a:gd name="T48" fmla="*/ 2147483646 w 104"/>
              <a:gd name="T49" fmla="*/ 2147483646 h 200"/>
              <a:gd name="T50" fmla="*/ 2147483646 w 104"/>
              <a:gd name="T51" fmla="*/ 2147483646 h 2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4"/>
              <a:gd name="T79" fmla="*/ 0 h 200"/>
              <a:gd name="T80" fmla="*/ 104 w 104"/>
              <a:gd name="T81" fmla="*/ 200 h 20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4" h="200">
                <a:moveTo>
                  <a:pt x="87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8"/>
                  <a:pt x="0" y="17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92"/>
                  <a:pt x="7" y="200"/>
                  <a:pt x="16" y="200"/>
                </a:cubicBezTo>
                <a:cubicBezTo>
                  <a:pt x="87" y="200"/>
                  <a:pt x="87" y="200"/>
                  <a:pt x="87" y="200"/>
                </a:cubicBezTo>
                <a:cubicBezTo>
                  <a:pt x="96" y="200"/>
                  <a:pt x="104" y="192"/>
                  <a:pt x="104" y="183"/>
                </a:cubicBezTo>
                <a:cubicBezTo>
                  <a:pt x="104" y="17"/>
                  <a:pt x="104" y="17"/>
                  <a:pt x="104" y="17"/>
                </a:cubicBezTo>
                <a:cubicBezTo>
                  <a:pt x="104" y="8"/>
                  <a:pt x="96" y="0"/>
                  <a:pt x="87" y="0"/>
                </a:cubicBezTo>
                <a:moveTo>
                  <a:pt x="43" y="13"/>
                </a:moveTo>
                <a:cubicBezTo>
                  <a:pt x="63" y="13"/>
                  <a:pt x="63" y="13"/>
                  <a:pt x="63" y="13"/>
                </a:cubicBezTo>
                <a:cubicBezTo>
                  <a:pt x="65" y="13"/>
                  <a:pt x="66" y="15"/>
                  <a:pt x="66" y="17"/>
                </a:cubicBezTo>
                <a:cubicBezTo>
                  <a:pt x="66" y="19"/>
                  <a:pt x="65" y="20"/>
                  <a:pt x="63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1" y="20"/>
                  <a:pt x="40" y="19"/>
                  <a:pt x="40" y="17"/>
                </a:cubicBezTo>
                <a:cubicBezTo>
                  <a:pt x="40" y="15"/>
                  <a:pt x="41" y="13"/>
                  <a:pt x="43" y="13"/>
                </a:cubicBezTo>
                <a:moveTo>
                  <a:pt x="53" y="193"/>
                </a:moveTo>
                <a:cubicBezTo>
                  <a:pt x="47" y="193"/>
                  <a:pt x="43" y="189"/>
                  <a:pt x="43" y="183"/>
                </a:cubicBezTo>
                <a:cubicBezTo>
                  <a:pt x="43" y="178"/>
                  <a:pt x="47" y="173"/>
                  <a:pt x="53" y="173"/>
                </a:cubicBezTo>
                <a:cubicBezTo>
                  <a:pt x="58" y="173"/>
                  <a:pt x="63" y="178"/>
                  <a:pt x="63" y="183"/>
                </a:cubicBezTo>
                <a:cubicBezTo>
                  <a:pt x="63" y="189"/>
                  <a:pt x="58" y="193"/>
                  <a:pt x="53" y="193"/>
                </a:cubicBezTo>
                <a:moveTo>
                  <a:pt x="96" y="164"/>
                </a:moveTo>
                <a:cubicBezTo>
                  <a:pt x="8" y="164"/>
                  <a:pt x="8" y="164"/>
                  <a:pt x="8" y="164"/>
                </a:cubicBezTo>
                <a:cubicBezTo>
                  <a:pt x="8" y="32"/>
                  <a:pt x="8" y="32"/>
                  <a:pt x="8" y="32"/>
                </a:cubicBezTo>
                <a:cubicBezTo>
                  <a:pt x="96" y="32"/>
                  <a:pt x="96" y="32"/>
                  <a:pt x="96" y="32"/>
                </a:cubicBezTo>
                <a:lnTo>
                  <a:pt x="96" y="164"/>
                </a:lnTo>
                <a:close/>
              </a:path>
            </a:pathLst>
          </a:custGeom>
          <a:solidFill>
            <a:srgbClr val="C81812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TextBox 29"/>
          <p:cNvSpPr>
            <a:spLocks noChangeArrowheads="1"/>
          </p:cNvSpPr>
          <p:nvPr/>
        </p:nvSpPr>
        <p:spPr bwMode="auto">
          <a:xfrm>
            <a:off x="841512" y="1243744"/>
            <a:ext cx="1863514" cy="5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29"/>
          <p:cNvSpPr>
            <a:spLocks noChangeArrowheads="1"/>
          </p:cNvSpPr>
          <p:nvPr/>
        </p:nvSpPr>
        <p:spPr bwMode="auto">
          <a:xfrm>
            <a:off x="841512" y="1962456"/>
            <a:ext cx="1863514" cy="5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29"/>
          <p:cNvSpPr>
            <a:spLocks noChangeArrowheads="1"/>
          </p:cNvSpPr>
          <p:nvPr/>
        </p:nvSpPr>
        <p:spPr bwMode="auto">
          <a:xfrm>
            <a:off x="841512" y="2681167"/>
            <a:ext cx="1863514" cy="5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29"/>
          <p:cNvSpPr>
            <a:spLocks noChangeArrowheads="1"/>
          </p:cNvSpPr>
          <p:nvPr/>
        </p:nvSpPr>
        <p:spPr bwMode="auto">
          <a:xfrm>
            <a:off x="841512" y="3399878"/>
            <a:ext cx="1863514" cy="5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点击添加文字说明</a:t>
            </a:r>
            <a:endParaRPr lang="zh-CN" altLang="en-US" sz="130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7">
        <p14:gallery dir="l"/>
      </p:transition>
    </mc:Choice>
    <mc:Fallback xmlns="">
      <p:transition spd="slow" advTm="137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21"/>
            <a:ext cx="8960556" cy="504031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756238">
            <a:off x="5049472" y="3016531"/>
            <a:ext cx="5248199" cy="860175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0" y="647948"/>
            <a:ext cx="3168352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2400" spc="600" dirty="0">
                <a:solidFill>
                  <a:srgbClr val="003C72"/>
                </a:solidFill>
                <a:cs typeface="+mn-ea"/>
                <a:sym typeface="+mn-lt"/>
              </a:rPr>
              <a:t>第三部分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1260202" y="2304132"/>
            <a:ext cx="6824978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36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36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6777866" y="3899880"/>
            <a:ext cx="3965557" cy="493397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708">
        <p14:gallery dir="l"/>
      </p:transition>
    </mc:Choice>
    <mc:Fallback xmlns="">
      <p:transition spd="slow" advTm="27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1"/>
          <p:cNvSpPr/>
          <p:nvPr/>
        </p:nvSpPr>
        <p:spPr>
          <a:xfrm flipH="1">
            <a:off x="2965714" y="1215395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对角圆角矩形 2"/>
          <p:cNvSpPr/>
          <p:nvPr/>
        </p:nvSpPr>
        <p:spPr>
          <a:xfrm flipH="1">
            <a:off x="3115289" y="1282582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rgbClr val="C81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cs typeface="+mn-ea"/>
                <a:sym typeface="+mn-lt"/>
              </a:rPr>
              <a:t>标题</a:t>
            </a:r>
          </a:p>
        </p:txBody>
      </p:sp>
      <p:sp>
        <p:nvSpPr>
          <p:cNvPr id="4" name="对角圆角矩形 3"/>
          <p:cNvSpPr/>
          <p:nvPr/>
        </p:nvSpPr>
        <p:spPr>
          <a:xfrm>
            <a:off x="4550853" y="1215395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对角圆角矩形 4"/>
          <p:cNvSpPr/>
          <p:nvPr/>
        </p:nvSpPr>
        <p:spPr>
          <a:xfrm>
            <a:off x="4403101" y="1282582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cs typeface="+mn-ea"/>
                <a:sym typeface="+mn-lt"/>
              </a:rPr>
              <a:t>标题</a:t>
            </a:r>
          </a:p>
        </p:txBody>
      </p:sp>
      <p:sp>
        <p:nvSpPr>
          <p:cNvPr id="6" name="对角圆角矩形 5"/>
          <p:cNvSpPr/>
          <p:nvPr/>
        </p:nvSpPr>
        <p:spPr>
          <a:xfrm flipH="1" flipV="1">
            <a:off x="2965714" y="2633592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对角圆角矩形 6"/>
          <p:cNvSpPr/>
          <p:nvPr/>
        </p:nvSpPr>
        <p:spPr>
          <a:xfrm flipV="1">
            <a:off x="4550853" y="2633592"/>
            <a:ext cx="1203903" cy="1198477"/>
          </a:xfrm>
          <a:prstGeom prst="round2DiagRect">
            <a:avLst>
              <a:gd name="adj1" fmla="val 31271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403101" y="2566405"/>
            <a:ext cx="1203903" cy="1198477"/>
          </a:xfrm>
          <a:custGeom>
            <a:avLst/>
            <a:gdLst>
              <a:gd name="connsiteX0" fmla="*/ 0 w 1047750"/>
              <a:gd name="connsiteY0" fmla="*/ 0 h 1047750"/>
              <a:gd name="connsiteX1" fmla="*/ 720108 w 1047750"/>
              <a:gd name="connsiteY1" fmla="*/ 0 h 1047750"/>
              <a:gd name="connsiteX2" fmla="*/ 1047750 w 1047750"/>
              <a:gd name="connsiteY2" fmla="*/ 327642 h 1047750"/>
              <a:gd name="connsiteX3" fmla="*/ 1047750 w 1047750"/>
              <a:gd name="connsiteY3" fmla="*/ 1047750 h 1047750"/>
              <a:gd name="connsiteX4" fmla="*/ 327642 w 1047750"/>
              <a:gd name="connsiteY4" fmla="*/ 1047750 h 1047750"/>
              <a:gd name="connsiteX5" fmla="*/ 0 w 1047750"/>
              <a:gd name="connsiteY5" fmla="*/ 720108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750" h="1047750">
                <a:moveTo>
                  <a:pt x="0" y="0"/>
                </a:moveTo>
                <a:lnTo>
                  <a:pt x="720108" y="0"/>
                </a:lnTo>
                <a:cubicBezTo>
                  <a:pt x="901060" y="0"/>
                  <a:pt x="1047750" y="146690"/>
                  <a:pt x="1047750" y="327642"/>
                </a:cubicBezTo>
                <a:lnTo>
                  <a:pt x="1047750" y="1047750"/>
                </a:lnTo>
                <a:lnTo>
                  <a:pt x="327642" y="1047750"/>
                </a:lnTo>
                <a:cubicBezTo>
                  <a:pt x="146690" y="1047750"/>
                  <a:pt x="0" y="901060"/>
                  <a:pt x="0" y="720108"/>
                </a:cubicBezTo>
                <a:close/>
              </a:path>
            </a:pathLst>
          </a:custGeom>
          <a:solidFill>
            <a:srgbClr val="C81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cs typeface="+mn-ea"/>
                <a:sym typeface="+mn-lt"/>
              </a:rPr>
              <a:t>标题</a:t>
            </a:r>
          </a:p>
        </p:txBody>
      </p:sp>
      <p:sp>
        <p:nvSpPr>
          <p:cNvPr id="9" name="任意多边形 8"/>
          <p:cNvSpPr/>
          <p:nvPr/>
        </p:nvSpPr>
        <p:spPr>
          <a:xfrm>
            <a:off x="3115289" y="2566405"/>
            <a:ext cx="1203903" cy="1198477"/>
          </a:xfrm>
          <a:custGeom>
            <a:avLst/>
            <a:gdLst>
              <a:gd name="connsiteX0" fmla="*/ 327642 w 1047750"/>
              <a:gd name="connsiteY0" fmla="*/ 0 h 1047750"/>
              <a:gd name="connsiteX1" fmla="*/ 1047750 w 1047750"/>
              <a:gd name="connsiteY1" fmla="*/ 0 h 1047750"/>
              <a:gd name="connsiteX2" fmla="*/ 1047750 w 1047750"/>
              <a:gd name="connsiteY2" fmla="*/ 720108 h 1047750"/>
              <a:gd name="connsiteX3" fmla="*/ 720108 w 1047750"/>
              <a:gd name="connsiteY3" fmla="*/ 1047750 h 1047750"/>
              <a:gd name="connsiteX4" fmla="*/ 0 w 1047750"/>
              <a:gd name="connsiteY4" fmla="*/ 1047750 h 1047750"/>
              <a:gd name="connsiteX5" fmla="*/ 0 w 1047750"/>
              <a:gd name="connsiteY5" fmla="*/ 327642 h 1047750"/>
              <a:gd name="connsiteX6" fmla="*/ 327642 w 1047750"/>
              <a:gd name="connsiteY6" fmla="*/ 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750" h="1047750">
                <a:moveTo>
                  <a:pt x="327642" y="0"/>
                </a:moveTo>
                <a:lnTo>
                  <a:pt x="1047750" y="0"/>
                </a:lnTo>
                <a:lnTo>
                  <a:pt x="1047750" y="720108"/>
                </a:lnTo>
                <a:cubicBezTo>
                  <a:pt x="1047750" y="901060"/>
                  <a:pt x="901060" y="1047750"/>
                  <a:pt x="720108" y="1047750"/>
                </a:cubicBezTo>
                <a:lnTo>
                  <a:pt x="0" y="1047750"/>
                </a:lnTo>
                <a:lnTo>
                  <a:pt x="0" y="327642"/>
                </a:lnTo>
                <a:cubicBezTo>
                  <a:pt x="0" y="146690"/>
                  <a:pt x="146690" y="0"/>
                  <a:pt x="327642" y="0"/>
                </a:cubicBezTo>
                <a:close/>
              </a:path>
            </a:pathLst>
          </a:cu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cs typeface="+mn-ea"/>
                <a:sym typeface="+mn-lt"/>
              </a:rPr>
              <a:t>标题</a:t>
            </a:r>
          </a:p>
        </p:txBody>
      </p:sp>
      <p:sp>
        <p:nvSpPr>
          <p:cNvPr id="10" name="文本框 10"/>
          <p:cNvSpPr txBox="1"/>
          <p:nvPr/>
        </p:nvSpPr>
        <p:spPr>
          <a:xfrm>
            <a:off x="5902508" y="1473055"/>
            <a:ext cx="1463461" cy="542884"/>
          </a:xfrm>
          <a:prstGeom prst="rect">
            <a:avLst/>
          </a:prstGeom>
          <a:noFill/>
        </p:spPr>
        <p:txBody>
          <a:bodyPr wrap="square" lIns="67391" tIns="33696" rIns="67391" bIns="33696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此处输入小标题</a:t>
            </a:r>
            <a:endParaRPr lang="en-US" altLang="zh-CN" sz="10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1" name="文本框 11"/>
          <p:cNvSpPr txBox="1"/>
          <p:nvPr/>
        </p:nvSpPr>
        <p:spPr>
          <a:xfrm>
            <a:off x="5902508" y="2954808"/>
            <a:ext cx="1463461" cy="542884"/>
          </a:xfrm>
          <a:prstGeom prst="rect">
            <a:avLst/>
          </a:prstGeom>
          <a:noFill/>
        </p:spPr>
        <p:txBody>
          <a:bodyPr wrap="square" lIns="67391" tIns="33696" rIns="67391" bIns="33696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此处输入小标题</a:t>
            </a:r>
            <a:endParaRPr lang="en-US" altLang="zh-CN" sz="10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2" name="文本框 12"/>
          <p:cNvSpPr txBox="1"/>
          <p:nvPr/>
        </p:nvSpPr>
        <p:spPr>
          <a:xfrm>
            <a:off x="1369631" y="1468288"/>
            <a:ext cx="1596083" cy="542884"/>
          </a:xfrm>
          <a:prstGeom prst="rect">
            <a:avLst/>
          </a:prstGeom>
          <a:noFill/>
        </p:spPr>
        <p:txBody>
          <a:bodyPr wrap="square" lIns="67391" tIns="33696" rIns="67391" bIns="33696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此处输入小标题</a:t>
            </a:r>
            <a:endParaRPr lang="en-US" altLang="zh-CN" sz="10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</a:p>
        </p:txBody>
      </p:sp>
      <p:sp>
        <p:nvSpPr>
          <p:cNvPr id="13" name="文本框 13"/>
          <p:cNvSpPr txBox="1"/>
          <p:nvPr/>
        </p:nvSpPr>
        <p:spPr>
          <a:xfrm>
            <a:off x="1369631" y="2950041"/>
            <a:ext cx="1596083" cy="542884"/>
          </a:xfrm>
          <a:prstGeom prst="rect">
            <a:avLst/>
          </a:prstGeom>
          <a:noFill/>
        </p:spPr>
        <p:txBody>
          <a:bodyPr wrap="square" lIns="67391" tIns="33696" rIns="67391" bIns="33696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此处输入小标题</a:t>
            </a:r>
            <a:endParaRPr lang="en-US" altLang="zh-CN" sz="10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  <a:endParaRPr lang="en-US" altLang="zh-CN" sz="10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请在此处输入您的文本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72">
        <p14:gallery dir="l"/>
      </p:transition>
    </mc:Choice>
    <mc:Fallback xmlns="">
      <p:transition spd="slow" advTm="2272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968571" y="1353662"/>
            <a:ext cx="2869744" cy="2752293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txBody>
          <a:bodyPr lIns="95581" tIns="47543" rIns="95581" bIns="47543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59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Freeform 6"/>
          <p:cNvSpPr>
            <a:spLocks noChangeArrowheads="1"/>
          </p:cNvSpPr>
          <p:nvPr/>
        </p:nvSpPr>
        <p:spPr bwMode="auto">
          <a:xfrm>
            <a:off x="4292215" y="1224012"/>
            <a:ext cx="1181878" cy="2881943"/>
          </a:xfrm>
          <a:custGeom>
            <a:avLst/>
            <a:gdLst>
              <a:gd name="T0" fmla="*/ 2147483647 w 1235"/>
              <a:gd name="T1" fmla="*/ 0 h 3683"/>
              <a:gd name="T2" fmla="*/ 2147483647 w 1235"/>
              <a:gd name="T3" fmla="*/ 2147483647 h 3683"/>
              <a:gd name="T4" fmla="*/ 2147483647 w 1235"/>
              <a:gd name="T5" fmla="*/ 2147483647 h 3683"/>
              <a:gd name="T6" fmla="*/ 2147483647 w 1235"/>
              <a:gd name="T7" fmla="*/ 2147483647 h 3683"/>
              <a:gd name="T8" fmla="*/ 2147483647 w 1235"/>
              <a:gd name="T9" fmla="*/ 2147483647 h 3683"/>
              <a:gd name="T10" fmla="*/ 2147483647 w 1235"/>
              <a:gd name="T11" fmla="*/ 2147483647 h 3683"/>
              <a:gd name="T12" fmla="*/ 2147483647 w 1235"/>
              <a:gd name="T13" fmla="*/ 2147483647 h 3683"/>
              <a:gd name="T14" fmla="*/ 2147483647 w 1235"/>
              <a:gd name="T15" fmla="*/ 2147483647 h 3683"/>
              <a:gd name="T16" fmla="*/ 2147483647 w 1235"/>
              <a:gd name="T17" fmla="*/ 2147483647 h 3683"/>
              <a:gd name="T18" fmla="*/ 2147483647 w 1235"/>
              <a:gd name="T19" fmla="*/ 2147483647 h 3683"/>
              <a:gd name="T20" fmla="*/ 2147483647 w 1235"/>
              <a:gd name="T21" fmla="*/ 2147483647 h 3683"/>
              <a:gd name="T22" fmla="*/ 2147483647 w 1235"/>
              <a:gd name="T23" fmla="*/ 2147483647 h 3683"/>
              <a:gd name="T24" fmla="*/ 2147483647 w 1235"/>
              <a:gd name="T25" fmla="*/ 2147483647 h 3683"/>
              <a:gd name="T26" fmla="*/ 2147483647 w 1235"/>
              <a:gd name="T27" fmla="*/ 2147483647 h 3683"/>
              <a:gd name="T28" fmla="*/ 2147483647 w 1235"/>
              <a:gd name="T29" fmla="*/ 2147483647 h 3683"/>
              <a:gd name="T30" fmla="*/ 2147483647 w 1235"/>
              <a:gd name="T31" fmla="*/ 2147483647 h 3683"/>
              <a:gd name="T32" fmla="*/ 2147483647 w 1235"/>
              <a:gd name="T33" fmla="*/ 2147483647 h 3683"/>
              <a:gd name="T34" fmla="*/ 2147483647 w 1235"/>
              <a:gd name="T35" fmla="*/ 2147483647 h 3683"/>
              <a:gd name="T36" fmla="*/ 2147483647 w 1235"/>
              <a:gd name="T37" fmla="*/ 2147483647 h 3683"/>
              <a:gd name="T38" fmla="*/ 0 w 1235"/>
              <a:gd name="T39" fmla="*/ 2147483647 h 3683"/>
              <a:gd name="T40" fmla="*/ 0 w 1235"/>
              <a:gd name="T41" fmla="*/ 2147483647 h 3683"/>
              <a:gd name="T42" fmla="*/ 1838294906 w 1235"/>
              <a:gd name="T43" fmla="*/ 2147483647 h 3683"/>
              <a:gd name="T44" fmla="*/ 2147483647 w 1235"/>
              <a:gd name="T45" fmla="*/ 2147483647 h 3683"/>
              <a:gd name="T46" fmla="*/ 2147483647 w 1235"/>
              <a:gd name="T47" fmla="*/ 2147483647 h 3683"/>
              <a:gd name="T48" fmla="*/ 2147483647 w 1235"/>
              <a:gd name="T49" fmla="*/ 2147483647 h 3683"/>
              <a:gd name="T50" fmla="*/ 2147483647 w 1235"/>
              <a:gd name="T51" fmla="*/ 2147483647 h 3683"/>
              <a:gd name="T52" fmla="*/ 2147483647 w 1235"/>
              <a:gd name="T53" fmla="*/ 2147483647 h 3683"/>
              <a:gd name="T54" fmla="*/ 2147483647 w 1235"/>
              <a:gd name="T55" fmla="*/ 2147483647 h 3683"/>
              <a:gd name="T56" fmla="*/ 2147483647 w 1235"/>
              <a:gd name="T57" fmla="*/ 2147483647 h 3683"/>
              <a:gd name="T58" fmla="*/ 2147483647 w 1235"/>
              <a:gd name="T59" fmla="*/ 2147483647 h 3683"/>
              <a:gd name="T60" fmla="*/ 2147483647 w 1235"/>
              <a:gd name="T61" fmla="*/ 2147483647 h 3683"/>
              <a:gd name="T62" fmla="*/ 2147483647 w 1235"/>
              <a:gd name="T63" fmla="*/ 2147483647 h 3683"/>
              <a:gd name="T64" fmla="*/ 2147483647 w 1235"/>
              <a:gd name="T65" fmla="*/ 2147483647 h 3683"/>
              <a:gd name="T66" fmla="*/ 2147483647 w 1235"/>
              <a:gd name="T67" fmla="*/ 2147483647 h 3683"/>
              <a:gd name="T68" fmla="*/ 2147483647 w 1235"/>
              <a:gd name="T69" fmla="*/ 2147483647 h 3683"/>
              <a:gd name="T70" fmla="*/ 2147483647 w 1235"/>
              <a:gd name="T71" fmla="*/ 2147483647 h 3683"/>
              <a:gd name="T72" fmla="*/ 2147483647 w 1235"/>
              <a:gd name="T73" fmla="*/ 0 h 36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35"/>
              <a:gd name="T112" fmla="*/ 0 h 3683"/>
              <a:gd name="T113" fmla="*/ 1235 w 1235"/>
              <a:gd name="T114" fmla="*/ 3683 h 368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35" h="3683">
                <a:moveTo>
                  <a:pt x="617" y="0"/>
                </a:moveTo>
                <a:lnTo>
                  <a:pt x="681" y="4"/>
                </a:lnTo>
                <a:lnTo>
                  <a:pt x="742" y="13"/>
                </a:lnTo>
                <a:lnTo>
                  <a:pt x="801" y="28"/>
                </a:lnTo>
                <a:lnTo>
                  <a:pt x="858" y="49"/>
                </a:lnTo>
                <a:lnTo>
                  <a:pt x="912" y="76"/>
                </a:lnTo>
                <a:lnTo>
                  <a:pt x="962" y="106"/>
                </a:lnTo>
                <a:lnTo>
                  <a:pt x="1010" y="142"/>
                </a:lnTo>
                <a:lnTo>
                  <a:pt x="1054" y="182"/>
                </a:lnTo>
                <a:lnTo>
                  <a:pt x="1093" y="226"/>
                </a:lnTo>
                <a:lnTo>
                  <a:pt x="1129" y="273"/>
                </a:lnTo>
                <a:lnTo>
                  <a:pt x="1161" y="323"/>
                </a:lnTo>
                <a:lnTo>
                  <a:pt x="1186" y="378"/>
                </a:lnTo>
                <a:lnTo>
                  <a:pt x="1207" y="434"/>
                </a:lnTo>
                <a:lnTo>
                  <a:pt x="1222" y="493"/>
                </a:lnTo>
                <a:lnTo>
                  <a:pt x="1231" y="555"/>
                </a:lnTo>
                <a:lnTo>
                  <a:pt x="1235" y="618"/>
                </a:lnTo>
                <a:lnTo>
                  <a:pt x="1233" y="658"/>
                </a:lnTo>
                <a:lnTo>
                  <a:pt x="1233" y="3683"/>
                </a:lnTo>
                <a:lnTo>
                  <a:pt x="0" y="3683"/>
                </a:lnTo>
                <a:lnTo>
                  <a:pt x="0" y="607"/>
                </a:lnTo>
                <a:lnTo>
                  <a:pt x="1" y="607"/>
                </a:lnTo>
                <a:lnTo>
                  <a:pt x="6" y="540"/>
                </a:lnTo>
                <a:lnTo>
                  <a:pt x="17" y="477"/>
                </a:lnTo>
                <a:lnTo>
                  <a:pt x="35" y="415"/>
                </a:lnTo>
                <a:lnTo>
                  <a:pt x="59" y="356"/>
                </a:lnTo>
                <a:lnTo>
                  <a:pt x="89" y="301"/>
                </a:lnTo>
                <a:lnTo>
                  <a:pt x="123" y="248"/>
                </a:lnTo>
                <a:lnTo>
                  <a:pt x="164" y="200"/>
                </a:lnTo>
                <a:lnTo>
                  <a:pt x="208" y="156"/>
                </a:lnTo>
                <a:lnTo>
                  <a:pt x="257" y="117"/>
                </a:lnTo>
                <a:lnTo>
                  <a:pt x="309" y="83"/>
                </a:lnTo>
                <a:lnTo>
                  <a:pt x="365" y="54"/>
                </a:lnTo>
                <a:lnTo>
                  <a:pt x="425" y="32"/>
                </a:lnTo>
                <a:lnTo>
                  <a:pt x="486" y="15"/>
                </a:lnTo>
                <a:lnTo>
                  <a:pt x="551" y="4"/>
                </a:lnTo>
                <a:lnTo>
                  <a:pt x="617" y="0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95581" tIns="47543" rIns="95581" bIns="47543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05977" y="1778421"/>
            <a:ext cx="570476" cy="32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19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65%</a:t>
            </a:r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Group 16"/>
          <p:cNvGrpSpPr/>
          <p:nvPr/>
        </p:nvGrpSpPr>
        <p:grpSpPr bwMode="auto">
          <a:xfrm>
            <a:off x="1184359" y="1599381"/>
            <a:ext cx="2439406" cy="2211465"/>
            <a:chOff x="0" y="0"/>
            <a:chExt cx="3600" cy="379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0" y="952"/>
              <a:ext cx="3600" cy="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200</a:t>
              </a: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字以内，据统计每页幻灯片的最好控制在</a:t>
              </a:r>
              <a:r>
                <a: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分钟之内。此处添加详细文本描述</a:t>
              </a:r>
              <a:endParaRPr lang="en-US" altLang="zh-CN" sz="9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endParaRPr lang="zh-CN" altLang="en-US" sz="9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建议与标题相关并符合整体语言风格，语言描述尽量简洁生动。尽量将每页幻灯片的字数控制在</a:t>
              </a:r>
              <a:r>
                <a: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200</a:t>
              </a: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字以内，据统计每页幻灯片的最好控制在</a:t>
              </a:r>
              <a:r>
                <a: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分钟之内。</a:t>
              </a:r>
              <a:endParaRPr lang="zh-CN" alt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3600" cy="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单击此处添加标题</a:t>
              </a:r>
              <a:endParaRPr lang="en-US" altLang="zh-CN" sz="21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" name="Freeform 6"/>
          <p:cNvSpPr>
            <a:spLocks noChangeArrowheads="1"/>
          </p:cNvSpPr>
          <p:nvPr/>
        </p:nvSpPr>
        <p:spPr bwMode="auto">
          <a:xfrm>
            <a:off x="5655157" y="1224012"/>
            <a:ext cx="1181879" cy="2881943"/>
          </a:xfrm>
          <a:custGeom>
            <a:avLst/>
            <a:gdLst>
              <a:gd name="T0" fmla="*/ 2147483647 w 1235"/>
              <a:gd name="T1" fmla="*/ 0 h 3683"/>
              <a:gd name="T2" fmla="*/ 2147483647 w 1235"/>
              <a:gd name="T3" fmla="*/ 2147483647 h 3683"/>
              <a:gd name="T4" fmla="*/ 2147483647 w 1235"/>
              <a:gd name="T5" fmla="*/ 2147483647 h 3683"/>
              <a:gd name="T6" fmla="*/ 2147483647 w 1235"/>
              <a:gd name="T7" fmla="*/ 2147483647 h 3683"/>
              <a:gd name="T8" fmla="*/ 2147483647 w 1235"/>
              <a:gd name="T9" fmla="*/ 2147483647 h 3683"/>
              <a:gd name="T10" fmla="*/ 2147483647 w 1235"/>
              <a:gd name="T11" fmla="*/ 2147483647 h 3683"/>
              <a:gd name="T12" fmla="*/ 2147483647 w 1235"/>
              <a:gd name="T13" fmla="*/ 2147483647 h 3683"/>
              <a:gd name="T14" fmla="*/ 2147483647 w 1235"/>
              <a:gd name="T15" fmla="*/ 2147483647 h 3683"/>
              <a:gd name="T16" fmla="*/ 2147483647 w 1235"/>
              <a:gd name="T17" fmla="*/ 2147483647 h 3683"/>
              <a:gd name="T18" fmla="*/ 2147483647 w 1235"/>
              <a:gd name="T19" fmla="*/ 2147483647 h 3683"/>
              <a:gd name="T20" fmla="*/ 2147483647 w 1235"/>
              <a:gd name="T21" fmla="*/ 2147483647 h 3683"/>
              <a:gd name="T22" fmla="*/ 2147483647 w 1235"/>
              <a:gd name="T23" fmla="*/ 2147483647 h 3683"/>
              <a:gd name="T24" fmla="*/ 2147483647 w 1235"/>
              <a:gd name="T25" fmla="*/ 2147483647 h 3683"/>
              <a:gd name="T26" fmla="*/ 2147483647 w 1235"/>
              <a:gd name="T27" fmla="*/ 2147483647 h 3683"/>
              <a:gd name="T28" fmla="*/ 2147483647 w 1235"/>
              <a:gd name="T29" fmla="*/ 2147483647 h 3683"/>
              <a:gd name="T30" fmla="*/ 2147483647 w 1235"/>
              <a:gd name="T31" fmla="*/ 2147483647 h 3683"/>
              <a:gd name="T32" fmla="*/ 2147483647 w 1235"/>
              <a:gd name="T33" fmla="*/ 2147483647 h 3683"/>
              <a:gd name="T34" fmla="*/ 2147483647 w 1235"/>
              <a:gd name="T35" fmla="*/ 2147483647 h 3683"/>
              <a:gd name="T36" fmla="*/ 2147483647 w 1235"/>
              <a:gd name="T37" fmla="*/ 2147483647 h 3683"/>
              <a:gd name="T38" fmla="*/ 0 w 1235"/>
              <a:gd name="T39" fmla="*/ 2147483647 h 3683"/>
              <a:gd name="T40" fmla="*/ 0 w 1235"/>
              <a:gd name="T41" fmla="*/ 2147483647 h 3683"/>
              <a:gd name="T42" fmla="*/ 1838297346 w 1235"/>
              <a:gd name="T43" fmla="*/ 2147483647 h 3683"/>
              <a:gd name="T44" fmla="*/ 2147483647 w 1235"/>
              <a:gd name="T45" fmla="*/ 2147483647 h 3683"/>
              <a:gd name="T46" fmla="*/ 2147483647 w 1235"/>
              <a:gd name="T47" fmla="*/ 2147483647 h 3683"/>
              <a:gd name="T48" fmla="*/ 2147483647 w 1235"/>
              <a:gd name="T49" fmla="*/ 2147483647 h 3683"/>
              <a:gd name="T50" fmla="*/ 2147483647 w 1235"/>
              <a:gd name="T51" fmla="*/ 2147483647 h 3683"/>
              <a:gd name="T52" fmla="*/ 2147483647 w 1235"/>
              <a:gd name="T53" fmla="*/ 2147483647 h 3683"/>
              <a:gd name="T54" fmla="*/ 2147483647 w 1235"/>
              <a:gd name="T55" fmla="*/ 2147483647 h 3683"/>
              <a:gd name="T56" fmla="*/ 2147483647 w 1235"/>
              <a:gd name="T57" fmla="*/ 2147483647 h 3683"/>
              <a:gd name="T58" fmla="*/ 2147483647 w 1235"/>
              <a:gd name="T59" fmla="*/ 2147483647 h 3683"/>
              <a:gd name="T60" fmla="*/ 2147483647 w 1235"/>
              <a:gd name="T61" fmla="*/ 2147483647 h 3683"/>
              <a:gd name="T62" fmla="*/ 2147483647 w 1235"/>
              <a:gd name="T63" fmla="*/ 2147483647 h 3683"/>
              <a:gd name="T64" fmla="*/ 2147483647 w 1235"/>
              <a:gd name="T65" fmla="*/ 2147483647 h 3683"/>
              <a:gd name="T66" fmla="*/ 2147483647 w 1235"/>
              <a:gd name="T67" fmla="*/ 2147483647 h 3683"/>
              <a:gd name="T68" fmla="*/ 2147483647 w 1235"/>
              <a:gd name="T69" fmla="*/ 2147483647 h 3683"/>
              <a:gd name="T70" fmla="*/ 2147483647 w 1235"/>
              <a:gd name="T71" fmla="*/ 2147483647 h 3683"/>
              <a:gd name="T72" fmla="*/ 2147483647 w 1235"/>
              <a:gd name="T73" fmla="*/ 0 h 36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35"/>
              <a:gd name="T112" fmla="*/ 0 h 3683"/>
              <a:gd name="T113" fmla="*/ 1235 w 1235"/>
              <a:gd name="T114" fmla="*/ 3683 h 368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35" h="3683">
                <a:moveTo>
                  <a:pt x="617" y="0"/>
                </a:moveTo>
                <a:lnTo>
                  <a:pt x="681" y="4"/>
                </a:lnTo>
                <a:lnTo>
                  <a:pt x="742" y="13"/>
                </a:lnTo>
                <a:lnTo>
                  <a:pt x="801" y="28"/>
                </a:lnTo>
                <a:lnTo>
                  <a:pt x="858" y="49"/>
                </a:lnTo>
                <a:lnTo>
                  <a:pt x="912" y="76"/>
                </a:lnTo>
                <a:lnTo>
                  <a:pt x="962" y="106"/>
                </a:lnTo>
                <a:lnTo>
                  <a:pt x="1010" y="142"/>
                </a:lnTo>
                <a:lnTo>
                  <a:pt x="1054" y="182"/>
                </a:lnTo>
                <a:lnTo>
                  <a:pt x="1093" y="226"/>
                </a:lnTo>
                <a:lnTo>
                  <a:pt x="1129" y="273"/>
                </a:lnTo>
                <a:lnTo>
                  <a:pt x="1161" y="323"/>
                </a:lnTo>
                <a:lnTo>
                  <a:pt x="1186" y="378"/>
                </a:lnTo>
                <a:lnTo>
                  <a:pt x="1207" y="434"/>
                </a:lnTo>
                <a:lnTo>
                  <a:pt x="1222" y="493"/>
                </a:lnTo>
                <a:lnTo>
                  <a:pt x="1231" y="555"/>
                </a:lnTo>
                <a:lnTo>
                  <a:pt x="1235" y="618"/>
                </a:lnTo>
                <a:lnTo>
                  <a:pt x="1233" y="658"/>
                </a:lnTo>
                <a:lnTo>
                  <a:pt x="1233" y="3683"/>
                </a:lnTo>
                <a:lnTo>
                  <a:pt x="0" y="3683"/>
                </a:lnTo>
                <a:lnTo>
                  <a:pt x="0" y="607"/>
                </a:lnTo>
                <a:lnTo>
                  <a:pt x="1" y="607"/>
                </a:lnTo>
                <a:lnTo>
                  <a:pt x="6" y="540"/>
                </a:lnTo>
                <a:lnTo>
                  <a:pt x="17" y="477"/>
                </a:lnTo>
                <a:lnTo>
                  <a:pt x="35" y="415"/>
                </a:lnTo>
                <a:lnTo>
                  <a:pt x="59" y="356"/>
                </a:lnTo>
                <a:lnTo>
                  <a:pt x="89" y="301"/>
                </a:lnTo>
                <a:lnTo>
                  <a:pt x="123" y="248"/>
                </a:lnTo>
                <a:lnTo>
                  <a:pt x="164" y="200"/>
                </a:lnTo>
                <a:lnTo>
                  <a:pt x="208" y="156"/>
                </a:lnTo>
                <a:lnTo>
                  <a:pt x="257" y="117"/>
                </a:lnTo>
                <a:lnTo>
                  <a:pt x="309" y="83"/>
                </a:lnTo>
                <a:lnTo>
                  <a:pt x="365" y="54"/>
                </a:lnTo>
                <a:lnTo>
                  <a:pt x="425" y="32"/>
                </a:lnTo>
                <a:lnTo>
                  <a:pt x="486" y="15"/>
                </a:lnTo>
                <a:lnTo>
                  <a:pt x="551" y="4"/>
                </a:lnTo>
                <a:lnTo>
                  <a:pt x="617" y="0"/>
                </a:ln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96488" tIns="48244" rIns="96488" bIns="48244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970159" y="1778421"/>
            <a:ext cx="569237" cy="32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19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</a:p>
        </p:txBody>
      </p:sp>
      <p:sp>
        <p:nvSpPr>
          <p:cNvPr id="10" name="Freeform 6"/>
          <p:cNvSpPr>
            <a:spLocks noChangeArrowheads="1"/>
          </p:cNvSpPr>
          <p:nvPr/>
        </p:nvSpPr>
        <p:spPr bwMode="auto">
          <a:xfrm>
            <a:off x="7019340" y="1224012"/>
            <a:ext cx="1180638" cy="2881943"/>
          </a:xfrm>
          <a:custGeom>
            <a:avLst/>
            <a:gdLst>
              <a:gd name="T0" fmla="*/ 2147483647 w 1235"/>
              <a:gd name="T1" fmla="*/ 0 h 3683"/>
              <a:gd name="T2" fmla="*/ 2147483647 w 1235"/>
              <a:gd name="T3" fmla="*/ 2147483647 h 3683"/>
              <a:gd name="T4" fmla="*/ 2147483647 w 1235"/>
              <a:gd name="T5" fmla="*/ 2147483647 h 3683"/>
              <a:gd name="T6" fmla="*/ 2147483647 w 1235"/>
              <a:gd name="T7" fmla="*/ 2147483647 h 3683"/>
              <a:gd name="T8" fmla="*/ 2147483647 w 1235"/>
              <a:gd name="T9" fmla="*/ 2147483647 h 3683"/>
              <a:gd name="T10" fmla="*/ 2147483647 w 1235"/>
              <a:gd name="T11" fmla="*/ 2147483647 h 3683"/>
              <a:gd name="T12" fmla="*/ 2147483647 w 1235"/>
              <a:gd name="T13" fmla="*/ 2147483647 h 3683"/>
              <a:gd name="T14" fmla="*/ 2147483647 w 1235"/>
              <a:gd name="T15" fmla="*/ 2147483647 h 3683"/>
              <a:gd name="T16" fmla="*/ 2147483647 w 1235"/>
              <a:gd name="T17" fmla="*/ 2147483647 h 3683"/>
              <a:gd name="T18" fmla="*/ 2147483647 w 1235"/>
              <a:gd name="T19" fmla="*/ 2147483647 h 3683"/>
              <a:gd name="T20" fmla="*/ 2147483647 w 1235"/>
              <a:gd name="T21" fmla="*/ 2147483647 h 3683"/>
              <a:gd name="T22" fmla="*/ 2147483647 w 1235"/>
              <a:gd name="T23" fmla="*/ 2147483647 h 3683"/>
              <a:gd name="T24" fmla="*/ 2147483647 w 1235"/>
              <a:gd name="T25" fmla="*/ 2147483647 h 3683"/>
              <a:gd name="T26" fmla="*/ 2147483647 w 1235"/>
              <a:gd name="T27" fmla="*/ 2147483647 h 3683"/>
              <a:gd name="T28" fmla="*/ 2147483647 w 1235"/>
              <a:gd name="T29" fmla="*/ 2147483647 h 3683"/>
              <a:gd name="T30" fmla="*/ 2147483647 w 1235"/>
              <a:gd name="T31" fmla="*/ 2147483647 h 3683"/>
              <a:gd name="T32" fmla="*/ 2147483647 w 1235"/>
              <a:gd name="T33" fmla="*/ 2147483647 h 3683"/>
              <a:gd name="T34" fmla="*/ 2147483647 w 1235"/>
              <a:gd name="T35" fmla="*/ 2147483647 h 3683"/>
              <a:gd name="T36" fmla="*/ 2147483647 w 1235"/>
              <a:gd name="T37" fmla="*/ 2147483647 h 3683"/>
              <a:gd name="T38" fmla="*/ 0 w 1235"/>
              <a:gd name="T39" fmla="*/ 2147483647 h 3683"/>
              <a:gd name="T40" fmla="*/ 0 w 1235"/>
              <a:gd name="T41" fmla="*/ 2147483647 h 3683"/>
              <a:gd name="T42" fmla="*/ 1832942575 w 1235"/>
              <a:gd name="T43" fmla="*/ 2147483647 h 3683"/>
              <a:gd name="T44" fmla="*/ 2147483647 w 1235"/>
              <a:gd name="T45" fmla="*/ 2147483647 h 3683"/>
              <a:gd name="T46" fmla="*/ 2147483647 w 1235"/>
              <a:gd name="T47" fmla="*/ 2147483647 h 3683"/>
              <a:gd name="T48" fmla="*/ 2147483647 w 1235"/>
              <a:gd name="T49" fmla="*/ 2147483647 h 3683"/>
              <a:gd name="T50" fmla="*/ 2147483647 w 1235"/>
              <a:gd name="T51" fmla="*/ 2147483647 h 3683"/>
              <a:gd name="T52" fmla="*/ 2147483647 w 1235"/>
              <a:gd name="T53" fmla="*/ 2147483647 h 3683"/>
              <a:gd name="T54" fmla="*/ 2147483647 w 1235"/>
              <a:gd name="T55" fmla="*/ 2147483647 h 3683"/>
              <a:gd name="T56" fmla="*/ 2147483647 w 1235"/>
              <a:gd name="T57" fmla="*/ 2147483647 h 3683"/>
              <a:gd name="T58" fmla="*/ 2147483647 w 1235"/>
              <a:gd name="T59" fmla="*/ 2147483647 h 3683"/>
              <a:gd name="T60" fmla="*/ 2147483647 w 1235"/>
              <a:gd name="T61" fmla="*/ 2147483647 h 3683"/>
              <a:gd name="T62" fmla="*/ 2147483647 w 1235"/>
              <a:gd name="T63" fmla="*/ 2147483647 h 3683"/>
              <a:gd name="T64" fmla="*/ 2147483647 w 1235"/>
              <a:gd name="T65" fmla="*/ 2147483647 h 3683"/>
              <a:gd name="T66" fmla="*/ 2147483647 w 1235"/>
              <a:gd name="T67" fmla="*/ 2147483647 h 3683"/>
              <a:gd name="T68" fmla="*/ 2147483647 w 1235"/>
              <a:gd name="T69" fmla="*/ 2147483647 h 3683"/>
              <a:gd name="T70" fmla="*/ 2147483647 w 1235"/>
              <a:gd name="T71" fmla="*/ 2147483647 h 3683"/>
              <a:gd name="T72" fmla="*/ 2147483647 w 1235"/>
              <a:gd name="T73" fmla="*/ 0 h 368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235"/>
              <a:gd name="T112" fmla="*/ 0 h 3683"/>
              <a:gd name="T113" fmla="*/ 1235 w 1235"/>
              <a:gd name="T114" fmla="*/ 3683 h 368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235" h="3683">
                <a:moveTo>
                  <a:pt x="617" y="0"/>
                </a:moveTo>
                <a:lnTo>
                  <a:pt x="681" y="4"/>
                </a:lnTo>
                <a:lnTo>
                  <a:pt x="742" y="13"/>
                </a:lnTo>
                <a:lnTo>
                  <a:pt x="801" y="28"/>
                </a:lnTo>
                <a:lnTo>
                  <a:pt x="858" y="49"/>
                </a:lnTo>
                <a:lnTo>
                  <a:pt x="912" y="76"/>
                </a:lnTo>
                <a:lnTo>
                  <a:pt x="962" y="106"/>
                </a:lnTo>
                <a:lnTo>
                  <a:pt x="1010" y="142"/>
                </a:lnTo>
                <a:lnTo>
                  <a:pt x="1054" y="182"/>
                </a:lnTo>
                <a:lnTo>
                  <a:pt x="1093" y="226"/>
                </a:lnTo>
                <a:lnTo>
                  <a:pt x="1129" y="273"/>
                </a:lnTo>
                <a:lnTo>
                  <a:pt x="1161" y="323"/>
                </a:lnTo>
                <a:lnTo>
                  <a:pt x="1186" y="378"/>
                </a:lnTo>
                <a:lnTo>
                  <a:pt x="1207" y="434"/>
                </a:lnTo>
                <a:lnTo>
                  <a:pt x="1222" y="493"/>
                </a:lnTo>
                <a:lnTo>
                  <a:pt x="1231" y="555"/>
                </a:lnTo>
                <a:lnTo>
                  <a:pt x="1235" y="618"/>
                </a:lnTo>
                <a:lnTo>
                  <a:pt x="1233" y="658"/>
                </a:lnTo>
                <a:lnTo>
                  <a:pt x="1233" y="3683"/>
                </a:lnTo>
                <a:lnTo>
                  <a:pt x="0" y="3683"/>
                </a:lnTo>
                <a:lnTo>
                  <a:pt x="0" y="607"/>
                </a:lnTo>
                <a:lnTo>
                  <a:pt x="1" y="607"/>
                </a:lnTo>
                <a:lnTo>
                  <a:pt x="6" y="540"/>
                </a:lnTo>
                <a:lnTo>
                  <a:pt x="17" y="477"/>
                </a:lnTo>
                <a:lnTo>
                  <a:pt x="35" y="415"/>
                </a:lnTo>
                <a:lnTo>
                  <a:pt x="59" y="356"/>
                </a:lnTo>
                <a:lnTo>
                  <a:pt x="89" y="301"/>
                </a:lnTo>
                <a:lnTo>
                  <a:pt x="123" y="248"/>
                </a:lnTo>
                <a:lnTo>
                  <a:pt x="164" y="200"/>
                </a:lnTo>
                <a:lnTo>
                  <a:pt x="208" y="156"/>
                </a:lnTo>
                <a:lnTo>
                  <a:pt x="257" y="117"/>
                </a:lnTo>
                <a:lnTo>
                  <a:pt x="309" y="83"/>
                </a:lnTo>
                <a:lnTo>
                  <a:pt x="365" y="54"/>
                </a:lnTo>
                <a:lnTo>
                  <a:pt x="425" y="32"/>
                </a:lnTo>
                <a:lnTo>
                  <a:pt x="486" y="15"/>
                </a:lnTo>
                <a:lnTo>
                  <a:pt x="551" y="4"/>
                </a:lnTo>
                <a:lnTo>
                  <a:pt x="617" y="0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95581" tIns="47543" rIns="95581" bIns="47543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333102" y="1778421"/>
            <a:ext cx="569236" cy="32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19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35%</a:t>
            </a:r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" name="Group 9"/>
          <p:cNvGrpSpPr/>
          <p:nvPr/>
        </p:nvGrpSpPr>
        <p:grpSpPr bwMode="auto">
          <a:xfrm>
            <a:off x="7175601" y="2425439"/>
            <a:ext cx="923924" cy="1548396"/>
            <a:chOff x="0" y="0"/>
            <a:chExt cx="927240" cy="1579845"/>
          </a:xfrm>
        </p:grpSpPr>
        <p:grpSp>
          <p:nvGrpSpPr>
            <p:cNvPr id="13" name="Group 2"/>
            <p:cNvGrpSpPr/>
            <p:nvPr/>
          </p:nvGrpSpPr>
          <p:grpSpPr bwMode="auto">
            <a:xfrm>
              <a:off x="0" y="0"/>
              <a:ext cx="927240" cy="1090568"/>
              <a:chOff x="0" y="0"/>
              <a:chExt cx="3724" cy="1374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0" y="396"/>
                <a:ext cx="3724" cy="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4000"/>
                  </a:lnSpc>
                  <a:buFont typeface="Arial" panose="020B0604020202020204" pitchFamily="34" charset="0"/>
                  <a:buNone/>
                </a:pPr>
                <a:r>
                  <a:rPr lang="zh-CN" altLang="en-US" sz="9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44" cy="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b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</a:t>
                </a:r>
              </a:p>
              <a:p>
                <a:pPr eaLnBrk="1" hangingPunct="1">
                  <a:lnSpc>
                    <a:spcPct val="80000"/>
                  </a:lnSpc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添加标题</a:t>
                </a:r>
                <a:endParaRPr lang="zh-CN" altLang="en-US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4" name="Freeform 6"/>
            <p:cNvSpPr>
              <a:spLocks noEditPoints="1" noChangeArrowheads="1"/>
            </p:cNvSpPr>
            <p:nvPr/>
          </p:nvSpPr>
          <p:spPr bwMode="auto">
            <a:xfrm>
              <a:off x="311995" y="1251602"/>
              <a:ext cx="300642" cy="328243"/>
            </a:xfrm>
            <a:custGeom>
              <a:avLst/>
              <a:gdLst>
                <a:gd name="T0" fmla="*/ 2147483647 w 129"/>
                <a:gd name="T1" fmla="*/ 2147483647 h 141"/>
                <a:gd name="T2" fmla="*/ 2147483647 w 129"/>
                <a:gd name="T3" fmla="*/ 2147483647 h 141"/>
                <a:gd name="T4" fmla="*/ 2147483647 w 129"/>
                <a:gd name="T5" fmla="*/ 2147483647 h 141"/>
                <a:gd name="T6" fmla="*/ 2147483647 w 129"/>
                <a:gd name="T7" fmla="*/ 2147483647 h 141"/>
                <a:gd name="T8" fmla="*/ 2147483647 w 129"/>
                <a:gd name="T9" fmla="*/ 2147483647 h 141"/>
                <a:gd name="T10" fmla="*/ 2147483647 w 129"/>
                <a:gd name="T11" fmla="*/ 2147483647 h 141"/>
                <a:gd name="T12" fmla="*/ 2147483647 w 129"/>
                <a:gd name="T13" fmla="*/ 2147483647 h 141"/>
                <a:gd name="T14" fmla="*/ 2147483647 w 129"/>
                <a:gd name="T15" fmla="*/ 2147483647 h 141"/>
                <a:gd name="T16" fmla="*/ 2147483647 w 129"/>
                <a:gd name="T17" fmla="*/ 2147483647 h 141"/>
                <a:gd name="T18" fmla="*/ 0 w 129"/>
                <a:gd name="T19" fmla="*/ 2147483647 h 141"/>
                <a:gd name="T20" fmla="*/ 0 w 129"/>
                <a:gd name="T21" fmla="*/ 2147483647 h 141"/>
                <a:gd name="T22" fmla="*/ 2147483647 w 129"/>
                <a:gd name="T23" fmla="*/ 2147483647 h 141"/>
                <a:gd name="T24" fmla="*/ 2147483647 w 129"/>
                <a:gd name="T25" fmla="*/ 2147483647 h 141"/>
                <a:gd name="T26" fmla="*/ 2147483647 w 129"/>
                <a:gd name="T27" fmla="*/ 2147483647 h 141"/>
                <a:gd name="T28" fmla="*/ 2147483647 w 129"/>
                <a:gd name="T29" fmla="*/ 0 h 141"/>
                <a:gd name="T30" fmla="*/ 2147483647 w 129"/>
                <a:gd name="T31" fmla="*/ 0 h 141"/>
                <a:gd name="T32" fmla="*/ 2147483647 w 129"/>
                <a:gd name="T33" fmla="*/ 2147483647 h 141"/>
                <a:gd name="T34" fmla="*/ 2147483647 w 129"/>
                <a:gd name="T35" fmla="*/ 2147483647 h 141"/>
                <a:gd name="T36" fmla="*/ 2147483647 w 129"/>
                <a:gd name="T37" fmla="*/ 2147483647 h 141"/>
                <a:gd name="T38" fmla="*/ 2147483647 w 129"/>
                <a:gd name="T39" fmla="*/ 2147483647 h 141"/>
                <a:gd name="T40" fmla="*/ 2147483647 w 129"/>
                <a:gd name="T41" fmla="*/ 2147483647 h 141"/>
                <a:gd name="T42" fmla="*/ 2147483647 w 129"/>
                <a:gd name="T43" fmla="*/ 2147483647 h 141"/>
                <a:gd name="T44" fmla="*/ 2147483647 w 129"/>
                <a:gd name="T45" fmla="*/ 2147483647 h 141"/>
                <a:gd name="T46" fmla="*/ 2147483647 w 129"/>
                <a:gd name="T47" fmla="*/ 2147483647 h 141"/>
                <a:gd name="T48" fmla="*/ 2147483647 w 129"/>
                <a:gd name="T49" fmla="*/ 2147483647 h 141"/>
                <a:gd name="T50" fmla="*/ 2147483647 w 129"/>
                <a:gd name="T51" fmla="*/ 2147483647 h 141"/>
                <a:gd name="T52" fmla="*/ 2147483647 w 129"/>
                <a:gd name="T53" fmla="*/ 2147483647 h 141"/>
                <a:gd name="T54" fmla="*/ 2147483647 w 129"/>
                <a:gd name="T55" fmla="*/ 2147483647 h 141"/>
                <a:gd name="T56" fmla="*/ 2147483647 w 129"/>
                <a:gd name="T57" fmla="*/ 2147483647 h 141"/>
                <a:gd name="T58" fmla="*/ 2147483647 w 129"/>
                <a:gd name="T59" fmla="*/ 2147483647 h 141"/>
                <a:gd name="T60" fmla="*/ 2147483647 w 129"/>
                <a:gd name="T61" fmla="*/ 2147483647 h 141"/>
                <a:gd name="T62" fmla="*/ 2147483647 w 129"/>
                <a:gd name="T63" fmla="*/ 2147483647 h 141"/>
                <a:gd name="T64" fmla="*/ 2147483647 w 129"/>
                <a:gd name="T65" fmla="*/ 2147483647 h 141"/>
                <a:gd name="T66" fmla="*/ 2147483647 w 129"/>
                <a:gd name="T67" fmla="*/ 2147483647 h 141"/>
                <a:gd name="T68" fmla="*/ 2147483647 w 129"/>
                <a:gd name="T69" fmla="*/ 2147483647 h 141"/>
                <a:gd name="T70" fmla="*/ 2147483647 w 129"/>
                <a:gd name="T71" fmla="*/ 2147483647 h 141"/>
                <a:gd name="T72" fmla="*/ 2147483647 w 129"/>
                <a:gd name="T73" fmla="*/ 2147483647 h 141"/>
                <a:gd name="T74" fmla="*/ 2147483647 w 129"/>
                <a:gd name="T75" fmla="*/ 2147483647 h 141"/>
                <a:gd name="T76" fmla="*/ 2147483647 w 129"/>
                <a:gd name="T77" fmla="*/ 2147483647 h 141"/>
                <a:gd name="T78" fmla="*/ 2147483647 w 129"/>
                <a:gd name="T79" fmla="*/ 2147483647 h 141"/>
                <a:gd name="T80" fmla="*/ 2147483647 w 129"/>
                <a:gd name="T81" fmla="*/ 2147483647 h 141"/>
                <a:gd name="T82" fmla="*/ 2147483647 w 129"/>
                <a:gd name="T83" fmla="*/ 2147483647 h 141"/>
                <a:gd name="T84" fmla="*/ 2147483647 w 129"/>
                <a:gd name="T85" fmla="*/ 2147483647 h 141"/>
                <a:gd name="T86" fmla="*/ 2147483647 w 129"/>
                <a:gd name="T87" fmla="*/ 2147483647 h 141"/>
                <a:gd name="T88" fmla="*/ 2147483647 w 129"/>
                <a:gd name="T89" fmla="*/ 2147483647 h 141"/>
                <a:gd name="T90" fmla="*/ 2147483647 w 129"/>
                <a:gd name="T91" fmla="*/ 2147483647 h 141"/>
                <a:gd name="T92" fmla="*/ 2147483647 w 129"/>
                <a:gd name="T93" fmla="*/ 2147483647 h 141"/>
                <a:gd name="T94" fmla="*/ 2147483647 w 129"/>
                <a:gd name="T95" fmla="*/ 2147483647 h 141"/>
                <a:gd name="T96" fmla="*/ 2147483647 w 129"/>
                <a:gd name="T97" fmla="*/ 2147483647 h 141"/>
                <a:gd name="T98" fmla="*/ 2147483647 w 129"/>
                <a:gd name="T99" fmla="*/ 2147483647 h 141"/>
                <a:gd name="T100" fmla="*/ 2147483647 w 129"/>
                <a:gd name="T101" fmla="*/ 2147483647 h 141"/>
                <a:gd name="T102" fmla="*/ 2147483647 w 129"/>
                <a:gd name="T103" fmla="*/ 2147483647 h 141"/>
                <a:gd name="T104" fmla="*/ 2147483647 w 129"/>
                <a:gd name="T105" fmla="*/ 2147483647 h 141"/>
                <a:gd name="T106" fmla="*/ 2147483647 w 129"/>
                <a:gd name="T107" fmla="*/ 2147483647 h 141"/>
                <a:gd name="T108" fmla="*/ 2147483647 w 129"/>
                <a:gd name="T109" fmla="*/ 2147483647 h 141"/>
                <a:gd name="T110" fmla="*/ 2147483647 w 129"/>
                <a:gd name="T111" fmla="*/ 2147483647 h 141"/>
                <a:gd name="T112" fmla="*/ 2147483647 w 129"/>
                <a:gd name="T113" fmla="*/ 2147483647 h 141"/>
                <a:gd name="T114" fmla="*/ 2147483647 w 129"/>
                <a:gd name="T115" fmla="*/ 2147483647 h 141"/>
                <a:gd name="T116" fmla="*/ 2147483647 w 129"/>
                <a:gd name="T117" fmla="*/ 2147483647 h 141"/>
                <a:gd name="T118" fmla="*/ 2147483647 w 129"/>
                <a:gd name="T119" fmla="*/ 2147483647 h 141"/>
                <a:gd name="T120" fmla="*/ 2147483647 w 129"/>
                <a:gd name="T121" fmla="*/ 2147483647 h 141"/>
                <a:gd name="T122" fmla="*/ 2147483647 w 129"/>
                <a:gd name="T123" fmla="*/ 2147483647 h 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9"/>
                <a:gd name="T187" fmla="*/ 0 h 141"/>
                <a:gd name="T188" fmla="*/ 129 w 129"/>
                <a:gd name="T189" fmla="*/ 141 h 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9" h="141">
                  <a:moveTo>
                    <a:pt x="129" y="32"/>
                  </a:moveTo>
                  <a:cubicBezTo>
                    <a:pt x="129" y="34"/>
                    <a:pt x="128" y="35"/>
                    <a:pt x="126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7" y="122"/>
                    <a:pt x="117" y="122"/>
                    <a:pt x="117" y="122"/>
                  </a:cubicBezTo>
                  <a:cubicBezTo>
                    <a:pt x="117" y="132"/>
                    <a:pt x="111" y="141"/>
                    <a:pt x="103" y="141"/>
                  </a:cubicBezTo>
                  <a:cubicBezTo>
                    <a:pt x="26" y="141"/>
                    <a:pt x="26" y="141"/>
                    <a:pt x="26" y="141"/>
                  </a:cubicBezTo>
                  <a:cubicBezTo>
                    <a:pt x="18" y="141"/>
                    <a:pt x="12" y="133"/>
                    <a:pt x="12" y="123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35"/>
                    <a:pt x="0" y="34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5"/>
                    <a:pt x="1" y="24"/>
                    <a:pt x="3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40" y="4"/>
                    <a:pt x="45" y="0"/>
                    <a:pt x="5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4" y="0"/>
                    <a:pt x="89" y="4"/>
                    <a:pt x="91" y="8"/>
                  </a:cubicBezTo>
                  <a:cubicBezTo>
                    <a:pt x="98" y="24"/>
                    <a:pt x="98" y="24"/>
                    <a:pt x="98" y="24"/>
                  </a:cubicBezTo>
                  <a:cubicBezTo>
                    <a:pt x="126" y="24"/>
                    <a:pt x="126" y="24"/>
                    <a:pt x="126" y="24"/>
                  </a:cubicBezTo>
                  <a:cubicBezTo>
                    <a:pt x="128" y="24"/>
                    <a:pt x="129" y="25"/>
                    <a:pt x="129" y="27"/>
                  </a:cubicBezTo>
                  <a:lnTo>
                    <a:pt x="129" y="32"/>
                  </a:lnTo>
                  <a:close/>
                  <a:moveTo>
                    <a:pt x="106" y="35"/>
                  </a:moveTo>
                  <a:cubicBezTo>
                    <a:pt x="23" y="35"/>
                    <a:pt x="23" y="35"/>
                    <a:pt x="23" y="35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27"/>
                    <a:pt x="26" y="129"/>
                    <a:pt x="26" y="129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3" y="129"/>
                    <a:pt x="106" y="127"/>
                    <a:pt x="106" y="122"/>
                  </a:cubicBezTo>
                  <a:lnTo>
                    <a:pt x="106" y="35"/>
                  </a:lnTo>
                  <a:close/>
                  <a:moveTo>
                    <a:pt x="47" y="109"/>
                  </a:moveTo>
                  <a:cubicBezTo>
                    <a:pt x="47" y="110"/>
                    <a:pt x="46" y="112"/>
                    <a:pt x="44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6" y="112"/>
                    <a:pt x="35" y="110"/>
                    <a:pt x="35" y="109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54"/>
                    <a:pt x="36" y="53"/>
                    <a:pt x="38" y="53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6" y="53"/>
                    <a:pt x="47" y="54"/>
                    <a:pt x="47" y="56"/>
                  </a:cubicBezTo>
                  <a:lnTo>
                    <a:pt x="47" y="109"/>
                  </a:lnTo>
                  <a:close/>
                  <a:moveTo>
                    <a:pt x="85" y="24"/>
                  </a:moveTo>
                  <a:cubicBezTo>
                    <a:pt x="81" y="13"/>
                    <a:pt x="81" y="13"/>
                    <a:pt x="81" y="13"/>
                  </a:cubicBezTo>
                  <a:cubicBezTo>
                    <a:pt x="80" y="13"/>
                    <a:pt x="80" y="12"/>
                    <a:pt x="79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12"/>
                    <a:pt x="49" y="13"/>
                    <a:pt x="48" y="13"/>
                  </a:cubicBezTo>
                  <a:cubicBezTo>
                    <a:pt x="44" y="24"/>
                    <a:pt x="44" y="24"/>
                    <a:pt x="44" y="24"/>
                  </a:cubicBezTo>
                  <a:lnTo>
                    <a:pt x="85" y="24"/>
                  </a:lnTo>
                  <a:close/>
                  <a:moveTo>
                    <a:pt x="70" y="109"/>
                  </a:moveTo>
                  <a:cubicBezTo>
                    <a:pt x="70" y="110"/>
                    <a:pt x="69" y="112"/>
                    <a:pt x="67" y="112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60" y="112"/>
                    <a:pt x="59" y="110"/>
                    <a:pt x="59" y="109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9" y="54"/>
                    <a:pt x="60" y="53"/>
                    <a:pt x="62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9" y="53"/>
                    <a:pt x="70" y="54"/>
                    <a:pt x="70" y="56"/>
                  </a:cubicBezTo>
                  <a:lnTo>
                    <a:pt x="70" y="109"/>
                  </a:lnTo>
                  <a:close/>
                  <a:moveTo>
                    <a:pt x="94" y="109"/>
                  </a:moveTo>
                  <a:cubicBezTo>
                    <a:pt x="94" y="110"/>
                    <a:pt x="93" y="112"/>
                    <a:pt x="91" y="112"/>
                  </a:cubicBezTo>
                  <a:cubicBezTo>
                    <a:pt x="85" y="112"/>
                    <a:pt x="85" y="112"/>
                    <a:pt x="85" y="112"/>
                  </a:cubicBezTo>
                  <a:cubicBezTo>
                    <a:pt x="83" y="112"/>
                    <a:pt x="82" y="110"/>
                    <a:pt x="82" y="109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4"/>
                    <a:pt x="83" y="53"/>
                    <a:pt x="85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3" y="53"/>
                    <a:pt x="94" y="54"/>
                    <a:pt x="94" y="56"/>
                  </a:cubicBezTo>
                  <a:lnTo>
                    <a:pt x="94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2"/>
          <p:cNvGrpSpPr/>
          <p:nvPr/>
        </p:nvGrpSpPr>
        <p:grpSpPr bwMode="auto">
          <a:xfrm>
            <a:off x="5811418" y="2425439"/>
            <a:ext cx="925164" cy="1069307"/>
            <a:chOff x="0" y="0"/>
            <a:chExt cx="3724" cy="1374"/>
          </a:xfrm>
        </p:grpSpPr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0" y="396"/>
              <a:ext cx="3724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14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此处添加详细文本描述，建议与标题相关并符合整体语言风格，语言描述尽量简洁生动。</a:t>
              </a: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544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</a:t>
              </a:r>
            </a:p>
            <a:p>
              <a:pPr eaLnBrk="1" hangingPunct="1">
                <a:lnSpc>
                  <a:spcPct val="80000"/>
                </a:lnSpc>
                <a:buFont typeface="Arial" panose="020B0604020202020204" pitchFamily="34" charset="0"/>
                <a:buNone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Freeform 7"/>
          <p:cNvSpPr>
            <a:spLocks noEditPoints="1" noChangeArrowheads="1"/>
          </p:cNvSpPr>
          <p:nvPr/>
        </p:nvSpPr>
        <p:spPr bwMode="auto">
          <a:xfrm>
            <a:off x="6043329" y="3657735"/>
            <a:ext cx="380731" cy="293874"/>
          </a:xfrm>
          <a:custGeom>
            <a:avLst/>
            <a:gdLst>
              <a:gd name="T0" fmla="*/ 2147483647 w 164"/>
              <a:gd name="T1" fmla="*/ 2147483647 h 129"/>
              <a:gd name="T2" fmla="*/ 2147483647 w 164"/>
              <a:gd name="T3" fmla="*/ 2147483647 h 129"/>
              <a:gd name="T4" fmla="*/ 2147483647 w 164"/>
              <a:gd name="T5" fmla="*/ 2147483647 h 129"/>
              <a:gd name="T6" fmla="*/ 0 w 164"/>
              <a:gd name="T7" fmla="*/ 2147483647 h 129"/>
              <a:gd name="T8" fmla="*/ 2147483647 w 164"/>
              <a:gd name="T9" fmla="*/ 2147483647 h 129"/>
              <a:gd name="T10" fmla="*/ 0 w 164"/>
              <a:gd name="T11" fmla="*/ 2147483647 h 129"/>
              <a:gd name="T12" fmla="*/ 2147483647 w 164"/>
              <a:gd name="T13" fmla="*/ 2147483647 h 129"/>
              <a:gd name="T14" fmla="*/ 2147483647 w 164"/>
              <a:gd name="T15" fmla="*/ 2147483647 h 129"/>
              <a:gd name="T16" fmla="*/ 0 w 164"/>
              <a:gd name="T17" fmla="*/ 2147483647 h 129"/>
              <a:gd name="T18" fmla="*/ 2147483647 w 164"/>
              <a:gd name="T19" fmla="*/ 2147483647 h 129"/>
              <a:gd name="T20" fmla="*/ 0 w 164"/>
              <a:gd name="T21" fmla="*/ 2147483647 h 129"/>
              <a:gd name="T22" fmla="*/ 2147483647 w 164"/>
              <a:gd name="T23" fmla="*/ 2147483647 h 129"/>
              <a:gd name="T24" fmla="*/ 2147483647 w 164"/>
              <a:gd name="T25" fmla="*/ 2147483647 h 129"/>
              <a:gd name="T26" fmla="*/ 2147483647 w 164"/>
              <a:gd name="T27" fmla="*/ 2147483647 h 129"/>
              <a:gd name="T28" fmla="*/ 2147483647 w 164"/>
              <a:gd name="T29" fmla="*/ 2147483647 h 129"/>
              <a:gd name="T30" fmla="*/ 2147483647 w 164"/>
              <a:gd name="T31" fmla="*/ 2147483647 h 129"/>
              <a:gd name="T32" fmla="*/ 2147483647 w 164"/>
              <a:gd name="T33" fmla="*/ 2147483647 h 129"/>
              <a:gd name="T34" fmla="*/ 2147483647 w 164"/>
              <a:gd name="T35" fmla="*/ 2147483647 h 129"/>
              <a:gd name="T36" fmla="*/ 2147483647 w 164"/>
              <a:gd name="T37" fmla="*/ 2147483647 h 129"/>
              <a:gd name="T38" fmla="*/ 2147483647 w 164"/>
              <a:gd name="T39" fmla="*/ 2147483647 h 129"/>
              <a:gd name="T40" fmla="*/ 2147483647 w 164"/>
              <a:gd name="T41" fmla="*/ 2147483647 h 129"/>
              <a:gd name="T42" fmla="*/ 2147483647 w 164"/>
              <a:gd name="T43" fmla="*/ 2147483647 h 129"/>
              <a:gd name="T44" fmla="*/ 2147483647 w 164"/>
              <a:gd name="T45" fmla="*/ 2147483647 h 129"/>
              <a:gd name="T46" fmla="*/ 2147483647 w 164"/>
              <a:gd name="T47" fmla="*/ 2147483647 h 129"/>
              <a:gd name="T48" fmla="*/ 2147483647 w 164"/>
              <a:gd name="T49" fmla="*/ 2147483647 h 129"/>
              <a:gd name="T50" fmla="*/ 2147483647 w 164"/>
              <a:gd name="T51" fmla="*/ 2147483647 h 129"/>
              <a:gd name="T52" fmla="*/ 2147483647 w 164"/>
              <a:gd name="T53" fmla="*/ 2147483647 h 129"/>
              <a:gd name="T54" fmla="*/ 2147483647 w 164"/>
              <a:gd name="T55" fmla="*/ 2147483647 h 129"/>
              <a:gd name="T56" fmla="*/ 2147483647 w 164"/>
              <a:gd name="T57" fmla="*/ 2147483647 h 129"/>
              <a:gd name="T58" fmla="*/ 2147483647 w 164"/>
              <a:gd name="T59" fmla="*/ 2147483647 h 129"/>
              <a:gd name="T60" fmla="*/ 2147483647 w 164"/>
              <a:gd name="T61" fmla="*/ 2147483647 h 129"/>
              <a:gd name="T62" fmla="*/ 2147483647 w 164"/>
              <a:gd name="T63" fmla="*/ 2147483647 h 129"/>
              <a:gd name="T64" fmla="*/ 2147483647 w 164"/>
              <a:gd name="T65" fmla="*/ 2147483647 h 129"/>
              <a:gd name="T66" fmla="*/ 2147483647 w 164"/>
              <a:gd name="T67" fmla="*/ 2147483647 h 129"/>
              <a:gd name="T68" fmla="*/ 2147483647 w 164"/>
              <a:gd name="T69" fmla="*/ 2147483647 h 129"/>
              <a:gd name="T70" fmla="*/ 2147483647 w 164"/>
              <a:gd name="T71" fmla="*/ 2147483647 h 129"/>
              <a:gd name="T72" fmla="*/ 2147483647 w 164"/>
              <a:gd name="T73" fmla="*/ 2147483647 h 129"/>
              <a:gd name="T74" fmla="*/ 2147483647 w 164"/>
              <a:gd name="T75" fmla="*/ 2147483647 h 129"/>
              <a:gd name="T76" fmla="*/ 2147483647 w 164"/>
              <a:gd name="T77" fmla="*/ 2147483647 h 129"/>
              <a:gd name="T78" fmla="*/ 2147483647 w 164"/>
              <a:gd name="T79" fmla="*/ 2147483647 h 129"/>
              <a:gd name="T80" fmla="*/ 2147483647 w 164"/>
              <a:gd name="T81" fmla="*/ 2147483647 h 129"/>
              <a:gd name="T82" fmla="*/ 2147483647 w 164"/>
              <a:gd name="T83" fmla="*/ 2147483647 h 129"/>
              <a:gd name="T84" fmla="*/ 2147483647 w 164"/>
              <a:gd name="T85" fmla="*/ 2147483647 h 129"/>
              <a:gd name="T86" fmla="*/ 2147483647 w 164"/>
              <a:gd name="T87" fmla="*/ 2147483647 h 129"/>
              <a:gd name="T88" fmla="*/ 2147483647 w 164"/>
              <a:gd name="T89" fmla="*/ 2147483647 h 129"/>
              <a:gd name="T90" fmla="*/ 2147483647 w 164"/>
              <a:gd name="T91" fmla="*/ 2147483647 h 129"/>
              <a:gd name="T92" fmla="*/ 2147483647 w 164"/>
              <a:gd name="T93" fmla="*/ 2147483647 h 129"/>
              <a:gd name="T94" fmla="*/ 2147483647 w 164"/>
              <a:gd name="T95" fmla="*/ 2147483647 h 129"/>
              <a:gd name="T96" fmla="*/ 2147483647 w 164"/>
              <a:gd name="T97" fmla="*/ 2147483647 h 129"/>
              <a:gd name="T98" fmla="*/ 2147483647 w 164"/>
              <a:gd name="T99" fmla="*/ 2147483647 h 129"/>
              <a:gd name="T100" fmla="*/ 2147483647 w 164"/>
              <a:gd name="T101" fmla="*/ 2147483647 h 129"/>
              <a:gd name="T102" fmla="*/ 2147483647 w 164"/>
              <a:gd name="T103" fmla="*/ 2147483647 h 129"/>
              <a:gd name="T104" fmla="*/ 2147483647 w 164"/>
              <a:gd name="T105" fmla="*/ 2147483647 h 1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4"/>
              <a:gd name="T160" fmla="*/ 0 h 129"/>
              <a:gd name="T161" fmla="*/ 164 w 164"/>
              <a:gd name="T162" fmla="*/ 129 h 12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4" h="129">
                <a:moveTo>
                  <a:pt x="164" y="37"/>
                </a:moveTo>
                <a:cubicBezTo>
                  <a:pt x="117" y="37"/>
                  <a:pt x="117" y="37"/>
                  <a:pt x="117" y="37"/>
                </a:cubicBezTo>
                <a:cubicBezTo>
                  <a:pt x="117" y="36"/>
                  <a:pt x="117" y="36"/>
                  <a:pt x="117" y="36"/>
                </a:cubicBezTo>
                <a:cubicBezTo>
                  <a:pt x="117" y="33"/>
                  <a:pt x="114" y="26"/>
                  <a:pt x="82" y="27"/>
                </a:cubicBezTo>
                <a:cubicBezTo>
                  <a:pt x="50" y="27"/>
                  <a:pt x="47" y="33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9"/>
                  <a:pt x="11" y="0"/>
                  <a:pt x="82" y="0"/>
                </a:cubicBezTo>
                <a:cubicBezTo>
                  <a:pt x="153" y="0"/>
                  <a:pt x="164" y="29"/>
                  <a:pt x="164" y="36"/>
                </a:cubicBezTo>
                <a:lnTo>
                  <a:pt x="164" y="37"/>
                </a:lnTo>
                <a:close/>
                <a:moveTo>
                  <a:pt x="0" y="52"/>
                </a:moveTo>
                <a:cubicBezTo>
                  <a:pt x="0" y="41"/>
                  <a:pt x="0" y="41"/>
                  <a:pt x="0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6"/>
                  <a:pt x="44" y="58"/>
                  <a:pt x="41" y="58"/>
                </a:cubicBezTo>
                <a:cubicBezTo>
                  <a:pt x="6" y="58"/>
                  <a:pt x="6" y="58"/>
                  <a:pt x="6" y="58"/>
                </a:cubicBezTo>
                <a:cubicBezTo>
                  <a:pt x="2" y="58"/>
                  <a:pt x="0" y="56"/>
                  <a:pt x="0" y="52"/>
                </a:cubicBezTo>
                <a:close/>
                <a:moveTo>
                  <a:pt x="23" y="91"/>
                </a:moveTo>
                <a:cubicBezTo>
                  <a:pt x="23" y="92"/>
                  <a:pt x="22" y="93"/>
                  <a:pt x="20" y="93"/>
                </a:cubicBezTo>
                <a:cubicBezTo>
                  <a:pt x="2" y="93"/>
                  <a:pt x="2" y="93"/>
                  <a:pt x="2" y="93"/>
                </a:cubicBezTo>
                <a:cubicBezTo>
                  <a:pt x="1" y="93"/>
                  <a:pt x="0" y="92"/>
                  <a:pt x="0" y="91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1"/>
                  <a:pt x="1" y="70"/>
                  <a:pt x="2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2" y="70"/>
                  <a:pt x="23" y="71"/>
                  <a:pt x="23" y="73"/>
                </a:cubicBezTo>
                <a:lnTo>
                  <a:pt x="23" y="91"/>
                </a:lnTo>
                <a:close/>
                <a:moveTo>
                  <a:pt x="41" y="126"/>
                </a:moveTo>
                <a:cubicBezTo>
                  <a:pt x="41" y="127"/>
                  <a:pt x="39" y="129"/>
                  <a:pt x="38" y="129"/>
                </a:cubicBezTo>
                <a:cubicBezTo>
                  <a:pt x="20" y="129"/>
                  <a:pt x="20" y="129"/>
                  <a:pt x="20" y="129"/>
                </a:cubicBezTo>
                <a:cubicBezTo>
                  <a:pt x="18" y="129"/>
                  <a:pt x="17" y="127"/>
                  <a:pt x="17" y="126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17" y="106"/>
                  <a:pt x="18" y="105"/>
                  <a:pt x="20" y="105"/>
                </a:cubicBezTo>
                <a:cubicBezTo>
                  <a:pt x="38" y="105"/>
                  <a:pt x="38" y="105"/>
                  <a:pt x="38" y="105"/>
                </a:cubicBezTo>
                <a:cubicBezTo>
                  <a:pt x="39" y="105"/>
                  <a:pt x="41" y="106"/>
                  <a:pt x="41" y="108"/>
                </a:cubicBezTo>
                <a:lnTo>
                  <a:pt x="41" y="126"/>
                </a:lnTo>
                <a:close/>
                <a:moveTo>
                  <a:pt x="58" y="91"/>
                </a:moveTo>
                <a:cubicBezTo>
                  <a:pt x="58" y="92"/>
                  <a:pt x="57" y="93"/>
                  <a:pt x="55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6" y="93"/>
                  <a:pt x="35" y="92"/>
                  <a:pt x="35" y="91"/>
                </a:cubicBezTo>
                <a:cubicBezTo>
                  <a:pt x="35" y="73"/>
                  <a:pt x="35" y="73"/>
                  <a:pt x="35" y="73"/>
                </a:cubicBezTo>
                <a:cubicBezTo>
                  <a:pt x="35" y="71"/>
                  <a:pt x="36" y="70"/>
                  <a:pt x="38" y="70"/>
                </a:cubicBezTo>
                <a:cubicBezTo>
                  <a:pt x="55" y="70"/>
                  <a:pt x="55" y="70"/>
                  <a:pt x="55" y="70"/>
                </a:cubicBezTo>
                <a:cubicBezTo>
                  <a:pt x="57" y="70"/>
                  <a:pt x="58" y="71"/>
                  <a:pt x="58" y="73"/>
                </a:cubicBezTo>
                <a:lnTo>
                  <a:pt x="58" y="91"/>
                </a:lnTo>
                <a:close/>
                <a:moveTo>
                  <a:pt x="76" y="126"/>
                </a:moveTo>
                <a:cubicBezTo>
                  <a:pt x="76" y="127"/>
                  <a:pt x="74" y="129"/>
                  <a:pt x="73" y="129"/>
                </a:cubicBezTo>
                <a:cubicBezTo>
                  <a:pt x="55" y="129"/>
                  <a:pt x="55" y="129"/>
                  <a:pt x="55" y="129"/>
                </a:cubicBezTo>
                <a:cubicBezTo>
                  <a:pt x="54" y="129"/>
                  <a:pt x="52" y="127"/>
                  <a:pt x="52" y="126"/>
                </a:cubicBezTo>
                <a:cubicBezTo>
                  <a:pt x="52" y="108"/>
                  <a:pt x="52" y="108"/>
                  <a:pt x="52" y="108"/>
                </a:cubicBezTo>
                <a:cubicBezTo>
                  <a:pt x="52" y="106"/>
                  <a:pt x="54" y="105"/>
                  <a:pt x="55" y="105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4" y="105"/>
                  <a:pt x="76" y="106"/>
                  <a:pt x="76" y="108"/>
                </a:cubicBezTo>
                <a:lnTo>
                  <a:pt x="76" y="126"/>
                </a:lnTo>
                <a:close/>
                <a:moveTo>
                  <a:pt x="93" y="91"/>
                </a:moveTo>
                <a:cubicBezTo>
                  <a:pt x="93" y="92"/>
                  <a:pt x="92" y="93"/>
                  <a:pt x="90" y="93"/>
                </a:cubicBezTo>
                <a:cubicBezTo>
                  <a:pt x="73" y="93"/>
                  <a:pt x="73" y="93"/>
                  <a:pt x="73" y="93"/>
                </a:cubicBezTo>
                <a:cubicBezTo>
                  <a:pt x="71" y="93"/>
                  <a:pt x="70" y="92"/>
                  <a:pt x="70" y="91"/>
                </a:cubicBezTo>
                <a:cubicBezTo>
                  <a:pt x="70" y="73"/>
                  <a:pt x="70" y="73"/>
                  <a:pt x="70" y="73"/>
                </a:cubicBezTo>
                <a:cubicBezTo>
                  <a:pt x="70" y="71"/>
                  <a:pt x="71" y="70"/>
                  <a:pt x="73" y="70"/>
                </a:cubicBezTo>
                <a:cubicBezTo>
                  <a:pt x="90" y="70"/>
                  <a:pt x="90" y="70"/>
                  <a:pt x="90" y="70"/>
                </a:cubicBezTo>
                <a:cubicBezTo>
                  <a:pt x="92" y="70"/>
                  <a:pt x="93" y="71"/>
                  <a:pt x="93" y="73"/>
                </a:cubicBezTo>
                <a:lnTo>
                  <a:pt x="93" y="91"/>
                </a:lnTo>
                <a:close/>
                <a:moveTo>
                  <a:pt x="111" y="126"/>
                </a:moveTo>
                <a:cubicBezTo>
                  <a:pt x="111" y="127"/>
                  <a:pt x="110" y="129"/>
                  <a:pt x="108" y="129"/>
                </a:cubicBezTo>
                <a:cubicBezTo>
                  <a:pt x="90" y="129"/>
                  <a:pt x="90" y="129"/>
                  <a:pt x="90" y="129"/>
                </a:cubicBezTo>
                <a:cubicBezTo>
                  <a:pt x="89" y="129"/>
                  <a:pt x="87" y="127"/>
                  <a:pt x="87" y="126"/>
                </a:cubicBezTo>
                <a:cubicBezTo>
                  <a:pt x="87" y="108"/>
                  <a:pt x="87" y="108"/>
                  <a:pt x="87" y="108"/>
                </a:cubicBezTo>
                <a:cubicBezTo>
                  <a:pt x="87" y="106"/>
                  <a:pt x="89" y="105"/>
                  <a:pt x="90" y="105"/>
                </a:cubicBezTo>
                <a:cubicBezTo>
                  <a:pt x="108" y="105"/>
                  <a:pt x="108" y="105"/>
                  <a:pt x="108" y="105"/>
                </a:cubicBezTo>
                <a:cubicBezTo>
                  <a:pt x="110" y="105"/>
                  <a:pt x="111" y="106"/>
                  <a:pt x="111" y="108"/>
                </a:cubicBezTo>
                <a:lnTo>
                  <a:pt x="111" y="126"/>
                </a:lnTo>
                <a:close/>
                <a:moveTo>
                  <a:pt x="128" y="91"/>
                </a:moveTo>
                <a:cubicBezTo>
                  <a:pt x="128" y="92"/>
                  <a:pt x="127" y="93"/>
                  <a:pt x="126" y="93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3"/>
                  <a:pt x="105" y="92"/>
                  <a:pt x="105" y="91"/>
                </a:cubicBezTo>
                <a:cubicBezTo>
                  <a:pt x="105" y="73"/>
                  <a:pt x="105" y="73"/>
                  <a:pt x="105" y="73"/>
                </a:cubicBezTo>
                <a:cubicBezTo>
                  <a:pt x="105" y="71"/>
                  <a:pt x="106" y="70"/>
                  <a:pt x="108" y="70"/>
                </a:cubicBezTo>
                <a:cubicBezTo>
                  <a:pt x="126" y="70"/>
                  <a:pt x="126" y="70"/>
                  <a:pt x="126" y="70"/>
                </a:cubicBezTo>
                <a:cubicBezTo>
                  <a:pt x="127" y="70"/>
                  <a:pt x="128" y="71"/>
                  <a:pt x="128" y="73"/>
                </a:cubicBezTo>
                <a:lnTo>
                  <a:pt x="128" y="91"/>
                </a:lnTo>
                <a:close/>
                <a:moveTo>
                  <a:pt x="164" y="52"/>
                </a:moveTo>
                <a:cubicBezTo>
                  <a:pt x="164" y="56"/>
                  <a:pt x="161" y="58"/>
                  <a:pt x="158" y="58"/>
                </a:cubicBezTo>
                <a:cubicBezTo>
                  <a:pt x="122" y="58"/>
                  <a:pt x="122" y="58"/>
                  <a:pt x="122" y="58"/>
                </a:cubicBezTo>
                <a:cubicBezTo>
                  <a:pt x="119" y="58"/>
                  <a:pt x="117" y="56"/>
                  <a:pt x="117" y="52"/>
                </a:cubicBezTo>
                <a:cubicBezTo>
                  <a:pt x="117" y="41"/>
                  <a:pt x="117" y="41"/>
                  <a:pt x="117" y="41"/>
                </a:cubicBezTo>
                <a:cubicBezTo>
                  <a:pt x="164" y="41"/>
                  <a:pt x="164" y="41"/>
                  <a:pt x="164" y="41"/>
                </a:cubicBezTo>
                <a:lnTo>
                  <a:pt x="164" y="52"/>
                </a:lnTo>
                <a:close/>
                <a:moveTo>
                  <a:pt x="146" y="126"/>
                </a:moveTo>
                <a:cubicBezTo>
                  <a:pt x="146" y="127"/>
                  <a:pt x="145" y="129"/>
                  <a:pt x="143" y="129"/>
                </a:cubicBezTo>
                <a:cubicBezTo>
                  <a:pt x="126" y="129"/>
                  <a:pt x="126" y="129"/>
                  <a:pt x="126" y="129"/>
                </a:cubicBezTo>
                <a:cubicBezTo>
                  <a:pt x="124" y="129"/>
                  <a:pt x="123" y="127"/>
                  <a:pt x="123" y="126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06"/>
                  <a:pt x="124" y="105"/>
                  <a:pt x="126" y="105"/>
                </a:cubicBezTo>
                <a:cubicBezTo>
                  <a:pt x="143" y="105"/>
                  <a:pt x="143" y="105"/>
                  <a:pt x="143" y="105"/>
                </a:cubicBezTo>
                <a:cubicBezTo>
                  <a:pt x="145" y="105"/>
                  <a:pt x="146" y="106"/>
                  <a:pt x="146" y="108"/>
                </a:cubicBezTo>
                <a:lnTo>
                  <a:pt x="146" y="126"/>
                </a:lnTo>
                <a:close/>
                <a:moveTo>
                  <a:pt x="164" y="91"/>
                </a:moveTo>
                <a:cubicBezTo>
                  <a:pt x="164" y="92"/>
                  <a:pt x="162" y="93"/>
                  <a:pt x="161" y="93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1" y="93"/>
                  <a:pt x="140" y="92"/>
                  <a:pt x="140" y="91"/>
                </a:cubicBezTo>
                <a:cubicBezTo>
                  <a:pt x="140" y="73"/>
                  <a:pt x="140" y="73"/>
                  <a:pt x="140" y="73"/>
                </a:cubicBezTo>
                <a:cubicBezTo>
                  <a:pt x="140" y="71"/>
                  <a:pt x="141" y="70"/>
                  <a:pt x="143" y="70"/>
                </a:cubicBezTo>
                <a:cubicBezTo>
                  <a:pt x="161" y="70"/>
                  <a:pt x="161" y="70"/>
                  <a:pt x="161" y="70"/>
                </a:cubicBezTo>
                <a:cubicBezTo>
                  <a:pt x="162" y="70"/>
                  <a:pt x="164" y="71"/>
                  <a:pt x="164" y="73"/>
                </a:cubicBezTo>
                <a:lnTo>
                  <a:pt x="164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71314" tIns="35657" rIns="71314" bIns="35657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1" name="Group 7"/>
          <p:cNvGrpSpPr/>
          <p:nvPr/>
        </p:nvGrpSpPr>
        <p:grpSpPr bwMode="auto">
          <a:xfrm>
            <a:off x="4448476" y="2425439"/>
            <a:ext cx="923923" cy="1543457"/>
            <a:chOff x="0" y="0"/>
            <a:chExt cx="927240" cy="1574408"/>
          </a:xfrm>
        </p:grpSpPr>
        <p:grpSp>
          <p:nvGrpSpPr>
            <p:cNvPr id="22" name="Group 2"/>
            <p:cNvGrpSpPr/>
            <p:nvPr/>
          </p:nvGrpSpPr>
          <p:grpSpPr bwMode="auto">
            <a:xfrm>
              <a:off x="0" y="0"/>
              <a:ext cx="927240" cy="1090568"/>
              <a:chOff x="0" y="0"/>
              <a:chExt cx="3724" cy="1374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0" y="396"/>
                <a:ext cx="3724" cy="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14000"/>
                  </a:lnSpc>
                  <a:buFont typeface="Arial" panose="020B0604020202020204" pitchFamily="34" charset="0"/>
                  <a:buNone/>
                </a:pPr>
                <a:r>
                  <a:rPr lang="zh-CN" altLang="en-US" sz="9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此处添加详细文本描述，建议与标题相关并符合整体语言风格，语言描述尽量简洁生动。</a:t>
                </a:r>
                <a:endParaRPr lang="en-US" altLang="zh-CN" sz="9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44" cy="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b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</a:t>
                </a:r>
              </a:p>
              <a:p>
                <a:pPr eaLnBrk="1" hangingPunct="1">
                  <a:lnSpc>
                    <a:spcPct val="80000"/>
                  </a:lnSpc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添加标题</a:t>
                </a:r>
                <a:endParaRPr lang="zh-CN" altLang="en-US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3" name="Freeform 8"/>
            <p:cNvSpPr>
              <a:spLocks noEditPoints="1" noChangeArrowheads="1"/>
            </p:cNvSpPr>
            <p:nvPr/>
          </p:nvSpPr>
          <p:spPr bwMode="auto">
            <a:xfrm>
              <a:off x="269040" y="1191951"/>
              <a:ext cx="353872" cy="382457"/>
            </a:xfrm>
            <a:custGeom>
              <a:avLst/>
              <a:gdLst>
                <a:gd name="T0" fmla="*/ 2147483647 w 152"/>
                <a:gd name="T1" fmla="*/ 2147483647 h 164"/>
                <a:gd name="T2" fmla="*/ 0 w 152"/>
                <a:gd name="T3" fmla="*/ 2147483647 h 164"/>
                <a:gd name="T4" fmla="*/ 2147483647 w 152"/>
                <a:gd name="T5" fmla="*/ 2147483647 h 164"/>
                <a:gd name="T6" fmla="*/ 2147483647 w 152"/>
                <a:gd name="T7" fmla="*/ 2147483647 h 164"/>
                <a:gd name="T8" fmla="*/ 2147483647 w 152"/>
                <a:gd name="T9" fmla="*/ 0 h 164"/>
                <a:gd name="T10" fmla="*/ 2147483647 w 152"/>
                <a:gd name="T11" fmla="*/ 2147483647 h 164"/>
                <a:gd name="T12" fmla="*/ 2147483647 w 152"/>
                <a:gd name="T13" fmla="*/ 2147483647 h 164"/>
                <a:gd name="T14" fmla="*/ 2147483647 w 152"/>
                <a:gd name="T15" fmla="*/ 0 h 164"/>
                <a:gd name="T16" fmla="*/ 2147483647 w 152"/>
                <a:gd name="T17" fmla="*/ 2147483647 h 164"/>
                <a:gd name="T18" fmla="*/ 2147483647 w 152"/>
                <a:gd name="T19" fmla="*/ 2147483647 h 164"/>
                <a:gd name="T20" fmla="*/ 2147483647 w 152"/>
                <a:gd name="T21" fmla="*/ 2147483647 h 164"/>
                <a:gd name="T22" fmla="*/ 2147483647 w 152"/>
                <a:gd name="T23" fmla="*/ 2147483647 h 164"/>
                <a:gd name="T24" fmla="*/ 2147483647 w 152"/>
                <a:gd name="T25" fmla="*/ 2147483647 h 164"/>
                <a:gd name="T26" fmla="*/ 2147483647 w 152"/>
                <a:gd name="T27" fmla="*/ 2147483647 h 164"/>
                <a:gd name="T28" fmla="*/ 2147483647 w 152"/>
                <a:gd name="T29" fmla="*/ 2147483647 h 164"/>
                <a:gd name="T30" fmla="*/ 2147483647 w 152"/>
                <a:gd name="T31" fmla="*/ 2147483647 h 164"/>
                <a:gd name="T32" fmla="*/ 2147483647 w 152"/>
                <a:gd name="T33" fmla="*/ 2147483647 h 164"/>
                <a:gd name="T34" fmla="*/ 2147483647 w 152"/>
                <a:gd name="T35" fmla="*/ 2147483647 h 164"/>
                <a:gd name="T36" fmla="*/ 2147483647 w 152"/>
                <a:gd name="T37" fmla="*/ 2147483647 h 164"/>
                <a:gd name="T38" fmla="*/ 2147483647 w 152"/>
                <a:gd name="T39" fmla="*/ 2147483647 h 164"/>
                <a:gd name="T40" fmla="*/ 2147483647 w 152"/>
                <a:gd name="T41" fmla="*/ 2147483647 h 164"/>
                <a:gd name="T42" fmla="*/ 2147483647 w 152"/>
                <a:gd name="T43" fmla="*/ 2147483647 h 164"/>
                <a:gd name="T44" fmla="*/ 2147483647 w 152"/>
                <a:gd name="T45" fmla="*/ 2147483647 h 164"/>
                <a:gd name="T46" fmla="*/ 2147483647 w 152"/>
                <a:gd name="T47" fmla="*/ 2147483647 h 164"/>
                <a:gd name="T48" fmla="*/ 2147483647 w 152"/>
                <a:gd name="T49" fmla="*/ 2147483647 h 164"/>
                <a:gd name="T50" fmla="*/ 2147483647 w 152"/>
                <a:gd name="T51" fmla="*/ 2147483647 h 164"/>
                <a:gd name="T52" fmla="*/ 2147483647 w 152"/>
                <a:gd name="T53" fmla="*/ 2147483647 h 164"/>
                <a:gd name="T54" fmla="*/ 2147483647 w 152"/>
                <a:gd name="T55" fmla="*/ 2147483647 h 164"/>
                <a:gd name="T56" fmla="*/ 2147483647 w 152"/>
                <a:gd name="T57" fmla="*/ 2147483647 h 164"/>
                <a:gd name="T58" fmla="*/ 2147483647 w 152"/>
                <a:gd name="T59" fmla="*/ 2147483647 h 164"/>
                <a:gd name="T60" fmla="*/ 2147483647 w 152"/>
                <a:gd name="T61" fmla="*/ 2147483647 h 164"/>
                <a:gd name="T62" fmla="*/ 2147483647 w 152"/>
                <a:gd name="T63" fmla="*/ 2147483647 h 164"/>
                <a:gd name="T64" fmla="*/ 2147483647 w 152"/>
                <a:gd name="T65" fmla="*/ 2147483647 h 164"/>
                <a:gd name="T66" fmla="*/ 2147483647 w 152"/>
                <a:gd name="T67" fmla="*/ 2147483647 h 164"/>
                <a:gd name="T68" fmla="*/ 2147483647 w 152"/>
                <a:gd name="T69" fmla="*/ 2147483647 h 164"/>
                <a:gd name="T70" fmla="*/ 2147483647 w 152"/>
                <a:gd name="T71" fmla="*/ 2147483647 h 164"/>
                <a:gd name="T72" fmla="*/ 2147483647 w 152"/>
                <a:gd name="T73" fmla="*/ 2147483647 h 164"/>
                <a:gd name="T74" fmla="*/ 2147483647 w 152"/>
                <a:gd name="T75" fmla="*/ 2147483647 h 164"/>
                <a:gd name="T76" fmla="*/ 2147483647 w 152"/>
                <a:gd name="T77" fmla="*/ 2147483647 h 164"/>
                <a:gd name="T78" fmla="*/ 2147483647 w 152"/>
                <a:gd name="T79" fmla="*/ 2147483647 h 164"/>
                <a:gd name="T80" fmla="*/ 2147483647 w 152"/>
                <a:gd name="T81" fmla="*/ 2147483647 h 164"/>
                <a:gd name="T82" fmla="*/ 2147483647 w 152"/>
                <a:gd name="T83" fmla="*/ 2147483647 h 164"/>
                <a:gd name="T84" fmla="*/ 2147483647 w 152"/>
                <a:gd name="T85" fmla="*/ 2147483647 h 164"/>
                <a:gd name="T86" fmla="*/ 2147483647 w 152"/>
                <a:gd name="T87" fmla="*/ 2147483647 h 164"/>
                <a:gd name="T88" fmla="*/ 2147483647 w 152"/>
                <a:gd name="T89" fmla="*/ 2147483647 h 164"/>
                <a:gd name="T90" fmla="*/ 2147483647 w 152"/>
                <a:gd name="T91" fmla="*/ 2147483647 h 164"/>
                <a:gd name="T92" fmla="*/ 2147483647 w 152"/>
                <a:gd name="T93" fmla="*/ 2147483647 h 164"/>
                <a:gd name="T94" fmla="*/ 2147483647 w 152"/>
                <a:gd name="T95" fmla="*/ 2147483647 h 164"/>
                <a:gd name="T96" fmla="*/ 2147483647 w 152"/>
                <a:gd name="T97" fmla="*/ 2147483647 h 1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2"/>
                <a:gd name="T148" fmla="*/ 0 h 164"/>
                <a:gd name="T149" fmla="*/ 152 w 152"/>
                <a:gd name="T150" fmla="*/ 164 h 1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2" h="164">
                  <a:moveTo>
                    <a:pt x="152" y="152"/>
                  </a:moveTo>
                  <a:cubicBezTo>
                    <a:pt x="152" y="158"/>
                    <a:pt x="147" y="164"/>
                    <a:pt x="141" y="164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5" y="164"/>
                    <a:pt x="0" y="158"/>
                    <a:pt x="0" y="15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8"/>
                    <a:pt x="5" y="23"/>
                    <a:pt x="12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6"/>
                    <a:pt x="30" y="0"/>
                    <a:pt x="3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2" y="0"/>
                    <a:pt x="59" y="6"/>
                    <a:pt x="59" y="14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4" y="6"/>
                    <a:pt x="100" y="0"/>
                    <a:pt x="109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22" y="0"/>
                    <a:pt x="129" y="6"/>
                    <a:pt x="129" y="14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47" y="23"/>
                    <a:pt x="152" y="28"/>
                    <a:pt x="152" y="35"/>
                  </a:cubicBezTo>
                  <a:lnTo>
                    <a:pt x="152" y="152"/>
                  </a:lnTo>
                  <a:close/>
                  <a:moveTo>
                    <a:pt x="38" y="85"/>
                  </a:moveTo>
                  <a:cubicBezTo>
                    <a:pt x="38" y="58"/>
                    <a:pt x="38" y="58"/>
                    <a:pt x="38" y="58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85"/>
                    <a:pt x="12" y="85"/>
                    <a:pt x="12" y="85"/>
                  </a:cubicBezTo>
                  <a:lnTo>
                    <a:pt x="38" y="85"/>
                  </a:lnTo>
                  <a:close/>
                  <a:moveTo>
                    <a:pt x="38" y="120"/>
                  </a:moveTo>
                  <a:cubicBezTo>
                    <a:pt x="38" y="90"/>
                    <a:pt x="38" y="90"/>
                    <a:pt x="38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120"/>
                    <a:pt x="12" y="120"/>
                    <a:pt x="12" y="120"/>
                  </a:cubicBezTo>
                  <a:lnTo>
                    <a:pt x="38" y="120"/>
                  </a:lnTo>
                  <a:close/>
                  <a:moveTo>
                    <a:pt x="38" y="152"/>
                  </a:moveTo>
                  <a:cubicBezTo>
                    <a:pt x="38" y="126"/>
                    <a:pt x="38" y="126"/>
                    <a:pt x="38" y="126"/>
                  </a:cubicBezTo>
                  <a:cubicBezTo>
                    <a:pt x="12" y="126"/>
                    <a:pt x="12" y="126"/>
                    <a:pt x="12" y="126"/>
                  </a:cubicBezTo>
                  <a:cubicBezTo>
                    <a:pt x="12" y="152"/>
                    <a:pt x="12" y="152"/>
                    <a:pt x="12" y="152"/>
                  </a:cubicBezTo>
                  <a:lnTo>
                    <a:pt x="38" y="152"/>
                  </a:lnTo>
                  <a:close/>
                  <a:moveTo>
                    <a:pt x="47" y="14"/>
                  </a:moveTo>
                  <a:cubicBezTo>
                    <a:pt x="47" y="13"/>
                    <a:pt x="46" y="11"/>
                    <a:pt x="44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7" y="11"/>
                    <a:pt x="35" y="13"/>
                    <a:pt x="35" y="14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5" y="42"/>
                    <a:pt x="37" y="44"/>
                    <a:pt x="3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6" y="44"/>
                    <a:pt x="47" y="42"/>
                    <a:pt x="47" y="41"/>
                  </a:cubicBezTo>
                  <a:lnTo>
                    <a:pt x="47" y="14"/>
                  </a:lnTo>
                  <a:close/>
                  <a:moveTo>
                    <a:pt x="73" y="85"/>
                  </a:moveTo>
                  <a:cubicBezTo>
                    <a:pt x="73" y="58"/>
                    <a:pt x="73" y="58"/>
                    <a:pt x="73" y="58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4" y="85"/>
                    <a:pt x="44" y="85"/>
                    <a:pt x="44" y="85"/>
                  </a:cubicBezTo>
                  <a:lnTo>
                    <a:pt x="73" y="85"/>
                  </a:lnTo>
                  <a:close/>
                  <a:moveTo>
                    <a:pt x="73" y="120"/>
                  </a:moveTo>
                  <a:cubicBezTo>
                    <a:pt x="73" y="90"/>
                    <a:pt x="73" y="90"/>
                    <a:pt x="73" y="90"/>
                  </a:cubicBezTo>
                  <a:cubicBezTo>
                    <a:pt x="44" y="90"/>
                    <a:pt x="44" y="90"/>
                    <a:pt x="44" y="90"/>
                  </a:cubicBezTo>
                  <a:cubicBezTo>
                    <a:pt x="44" y="120"/>
                    <a:pt x="44" y="120"/>
                    <a:pt x="44" y="120"/>
                  </a:cubicBezTo>
                  <a:lnTo>
                    <a:pt x="73" y="120"/>
                  </a:lnTo>
                  <a:close/>
                  <a:moveTo>
                    <a:pt x="73" y="152"/>
                  </a:moveTo>
                  <a:cubicBezTo>
                    <a:pt x="73" y="126"/>
                    <a:pt x="73" y="126"/>
                    <a:pt x="73" y="126"/>
                  </a:cubicBezTo>
                  <a:cubicBezTo>
                    <a:pt x="44" y="126"/>
                    <a:pt x="44" y="126"/>
                    <a:pt x="44" y="126"/>
                  </a:cubicBezTo>
                  <a:cubicBezTo>
                    <a:pt x="44" y="152"/>
                    <a:pt x="44" y="152"/>
                    <a:pt x="44" y="152"/>
                  </a:cubicBezTo>
                  <a:lnTo>
                    <a:pt x="73" y="152"/>
                  </a:lnTo>
                  <a:close/>
                  <a:moveTo>
                    <a:pt x="109" y="85"/>
                  </a:moveTo>
                  <a:cubicBezTo>
                    <a:pt x="109" y="58"/>
                    <a:pt x="109" y="58"/>
                    <a:pt x="109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85"/>
                    <a:pt x="79" y="85"/>
                    <a:pt x="79" y="85"/>
                  </a:cubicBezTo>
                  <a:lnTo>
                    <a:pt x="109" y="85"/>
                  </a:lnTo>
                  <a:close/>
                  <a:moveTo>
                    <a:pt x="109" y="120"/>
                  </a:moveTo>
                  <a:cubicBezTo>
                    <a:pt x="109" y="90"/>
                    <a:pt x="109" y="90"/>
                    <a:pt x="109" y="90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79" y="120"/>
                    <a:pt x="79" y="120"/>
                    <a:pt x="79" y="120"/>
                  </a:cubicBezTo>
                  <a:lnTo>
                    <a:pt x="109" y="120"/>
                  </a:lnTo>
                  <a:close/>
                  <a:moveTo>
                    <a:pt x="109" y="152"/>
                  </a:moveTo>
                  <a:cubicBezTo>
                    <a:pt x="109" y="126"/>
                    <a:pt x="109" y="126"/>
                    <a:pt x="109" y="126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52"/>
                    <a:pt x="79" y="152"/>
                    <a:pt x="79" y="152"/>
                  </a:cubicBezTo>
                  <a:lnTo>
                    <a:pt x="109" y="152"/>
                  </a:lnTo>
                  <a:close/>
                  <a:moveTo>
                    <a:pt x="117" y="14"/>
                  </a:moveTo>
                  <a:cubicBezTo>
                    <a:pt x="117" y="13"/>
                    <a:pt x="116" y="11"/>
                    <a:pt x="114" y="11"/>
                  </a:cubicBezTo>
                  <a:cubicBezTo>
                    <a:pt x="109" y="11"/>
                    <a:pt x="109" y="11"/>
                    <a:pt x="109" y="11"/>
                  </a:cubicBezTo>
                  <a:cubicBezTo>
                    <a:pt x="107" y="11"/>
                    <a:pt x="106" y="13"/>
                    <a:pt x="106" y="14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6" y="42"/>
                    <a:pt x="107" y="44"/>
                    <a:pt x="109" y="44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6" y="44"/>
                    <a:pt x="117" y="42"/>
                    <a:pt x="117" y="41"/>
                  </a:cubicBezTo>
                  <a:lnTo>
                    <a:pt x="117" y="14"/>
                  </a:lnTo>
                  <a:close/>
                  <a:moveTo>
                    <a:pt x="141" y="85"/>
                  </a:moveTo>
                  <a:cubicBezTo>
                    <a:pt x="141" y="58"/>
                    <a:pt x="141" y="58"/>
                    <a:pt x="141" y="58"/>
                  </a:cubicBezTo>
                  <a:cubicBezTo>
                    <a:pt x="114" y="58"/>
                    <a:pt x="114" y="58"/>
                    <a:pt x="114" y="58"/>
                  </a:cubicBezTo>
                  <a:cubicBezTo>
                    <a:pt x="114" y="85"/>
                    <a:pt x="114" y="85"/>
                    <a:pt x="114" y="85"/>
                  </a:cubicBezTo>
                  <a:lnTo>
                    <a:pt x="141" y="85"/>
                  </a:lnTo>
                  <a:close/>
                  <a:moveTo>
                    <a:pt x="141" y="120"/>
                  </a:moveTo>
                  <a:cubicBezTo>
                    <a:pt x="141" y="90"/>
                    <a:pt x="141" y="90"/>
                    <a:pt x="141" y="90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14" y="120"/>
                    <a:pt x="114" y="120"/>
                    <a:pt x="114" y="120"/>
                  </a:cubicBezTo>
                  <a:lnTo>
                    <a:pt x="141" y="120"/>
                  </a:lnTo>
                  <a:close/>
                  <a:moveTo>
                    <a:pt x="141" y="152"/>
                  </a:moveTo>
                  <a:cubicBezTo>
                    <a:pt x="141" y="126"/>
                    <a:pt x="141" y="126"/>
                    <a:pt x="141" y="126"/>
                  </a:cubicBezTo>
                  <a:cubicBezTo>
                    <a:pt x="114" y="126"/>
                    <a:pt x="114" y="126"/>
                    <a:pt x="114" y="126"/>
                  </a:cubicBezTo>
                  <a:cubicBezTo>
                    <a:pt x="114" y="152"/>
                    <a:pt x="114" y="152"/>
                    <a:pt x="114" y="152"/>
                  </a:cubicBezTo>
                  <a:lnTo>
                    <a:pt x="141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22">
        <p14:gallery dir="l"/>
      </p:transition>
    </mc:Choice>
    <mc:Fallback xmlns="">
      <p:transition spd="slow" advTm="100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" grpId="0" animBg="1"/>
      <p:bldP spid="4" grpId="0" bldLvl="0" autoUpdateAnimBg="0"/>
      <p:bldP spid="8" grpId="0" animBg="1"/>
      <p:bldP spid="9" grpId="0" bldLvl="0" autoUpdateAnimBg="0"/>
      <p:bldP spid="10" grpId="0" animBg="1"/>
      <p:bldP spid="11" grpId="0" bldLvl="0" autoUpdateAnimBg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 bwMode="auto">
          <a:xfrm>
            <a:off x="559387" y="1456126"/>
            <a:ext cx="1747394" cy="737155"/>
            <a:chOff x="0" y="0"/>
            <a:chExt cx="2360" cy="1264"/>
          </a:xfrm>
        </p:grpSpPr>
        <p:sp>
          <p:nvSpPr>
            <p:cNvPr id="3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236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1700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0" y="368"/>
              <a:ext cx="2360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</a:t>
              </a:r>
            </a:p>
          </p:txBody>
        </p:sp>
      </p:grpSp>
      <p:sp>
        <p:nvSpPr>
          <p:cNvPr id="5" name="Freeform 25"/>
          <p:cNvSpPr/>
          <p:nvPr/>
        </p:nvSpPr>
        <p:spPr bwMode="auto">
          <a:xfrm>
            <a:off x="2348708" y="1346985"/>
            <a:ext cx="1327161" cy="182745"/>
          </a:xfrm>
          <a:custGeom>
            <a:avLst/>
            <a:gdLst>
              <a:gd name="T0" fmla="*/ 0 w 21600"/>
              <a:gd name="T1" fmla="*/ 27798338 h 21600"/>
              <a:gd name="T2" fmla="*/ 2147483647 w 21600"/>
              <a:gd name="T3" fmla="*/ 27798338 h 21600"/>
              <a:gd name="T4" fmla="*/ 2147483647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26"/>
          <p:cNvSpPr/>
          <p:nvPr/>
        </p:nvSpPr>
        <p:spPr bwMode="auto">
          <a:xfrm>
            <a:off x="2320051" y="2300940"/>
            <a:ext cx="942994" cy="235959"/>
          </a:xfrm>
          <a:custGeom>
            <a:avLst/>
            <a:gdLst>
              <a:gd name="T0" fmla="*/ 0 w 21600"/>
              <a:gd name="T1" fmla="*/ 750555150 h 21600"/>
              <a:gd name="T2" fmla="*/ 2147483647 w 21600"/>
              <a:gd name="T3" fmla="*/ 750555150 h 21600"/>
              <a:gd name="T4" fmla="*/ 2147483647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6860" y="21600"/>
                </a:lnTo>
                <a:lnTo>
                  <a:pt x="686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miter lim="800000"/>
            <a:headEnd type="arrow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30"/>
          <p:cNvSpPr/>
          <p:nvPr/>
        </p:nvSpPr>
        <p:spPr bwMode="auto">
          <a:xfrm flipV="1">
            <a:off x="5456826" y="1691821"/>
            <a:ext cx="1047491" cy="182745"/>
          </a:xfrm>
          <a:custGeom>
            <a:avLst/>
            <a:gdLst>
              <a:gd name="T0" fmla="*/ 0 w 21600"/>
              <a:gd name="T1" fmla="*/ 27798338 h 21600"/>
              <a:gd name="T2" fmla="*/ 2147483647 w 21600"/>
              <a:gd name="T3" fmla="*/ 27798338 h 21600"/>
              <a:gd name="T4" fmla="*/ 2147483647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15862" y="21600"/>
                </a:lnTo>
                <a:lnTo>
                  <a:pt x="15862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miter lim="800000"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31"/>
          <p:cNvSpPr/>
          <p:nvPr/>
        </p:nvSpPr>
        <p:spPr bwMode="auto">
          <a:xfrm>
            <a:off x="4929602" y="2800488"/>
            <a:ext cx="1574715" cy="383974"/>
          </a:xfrm>
          <a:custGeom>
            <a:avLst/>
            <a:gdLst>
              <a:gd name="T0" fmla="*/ 0 w 21600"/>
              <a:gd name="T1" fmla="*/ 115601786 h 21600"/>
              <a:gd name="T2" fmla="*/ 2147483647 w 21600"/>
              <a:gd name="T3" fmla="*/ 115601786 h 21600"/>
              <a:gd name="T4" fmla="*/ 2147483647 w 21600"/>
              <a:gd name="T5" fmla="*/ 0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15862" y="21600"/>
                </a:lnTo>
                <a:lnTo>
                  <a:pt x="15862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miter lim="800000"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Group 22"/>
          <p:cNvGrpSpPr/>
          <p:nvPr/>
        </p:nvGrpSpPr>
        <p:grpSpPr bwMode="auto">
          <a:xfrm>
            <a:off x="559387" y="2466825"/>
            <a:ext cx="1747394" cy="737155"/>
            <a:chOff x="0" y="0"/>
            <a:chExt cx="2360" cy="1264"/>
          </a:xfrm>
        </p:grpSpPr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236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1700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0" y="368"/>
              <a:ext cx="2360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</a:t>
              </a:r>
            </a:p>
          </p:txBody>
        </p:sp>
      </p:grpSp>
      <p:grpSp>
        <p:nvGrpSpPr>
          <p:cNvPr id="12" name="Group 22"/>
          <p:cNvGrpSpPr/>
          <p:nvPr/>
        </p:nvGrpSpPr>
        <p:grpSpPr bwMode="auto">
          <a:xfrm>
            <a:off x="6581842" y="1747827"/>
            <a:ext cx="1738713" cy="737155"/>
            <a:chOff x="0" y="0"/>
            <a:chExt cx="2360" cy="1264"/>
          </a:xfrm>
        </p:grpSpPr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236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170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0" y="368"/>
              <a:ext cx="2360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</a:t>
              </a:r>
            </a:p>
          </p:txBody>
        </p:sp>
      </p:grpSp>
      <p:grpSp>
        <p:nvGrpSpPr>
          <p:cNvPr id="15" name="Group 22"/>
          <p:cNvGrpSpPr/>
          <p:nvPr/>
        </p:nvGrpSpPr>
        <p:grpSpPr bwMode="auto">
          <a:xfrm>
            <a:off x="6581842" y="2690848"/>
            <a:ext cx="1738713" cy="737155"/>
            <a:chOff x="0" y="0"/>
            <a:chExt cx="2360" cy="1264"/>
          </a:xfrm>
        </p:grpSpPr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236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Arial" panose="020B0604020202020204" pitchFamily="34" charset="0"/>
                <a:buNone/>
              </a:pPr>
              <a:r>
                <a:rPr lang="zh-CN" altLang="en-US" sz="170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0" y="368"/>
              <a:ext cx="2360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</a:t>
              </a:r>
            </a:p>
          </p:txBody>
        </p:sp>
      </p:grpSp>
      <p:grpSp>
        <p:nvGrpSpPr>
          <p:cNvPr id="18" name="Group 41"/>
          <p:cNvGrpSpPr/>
          <p:nvPr/>
        </p:nvGrpSpPr>
        <p:grpSpPr bwMode="auto">
          <a:xfrm>
            <a:off x="989652" y="3614179"/>
            <a:ext cx="7138396" cy="501315"/>
            <a:chOff x="0" y="0"/>
            <a:chExt cx="12032" cy="860"/>
          </a:xfrm>
          <a:solidFill>
            <a:srgbClr val="910101"/>
          </a:solidFill>
        </p:grpSpPr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 rot="10800000" flipH="1">
              <a:off x="0" y="0"/>
              <a:ext cx="12032" cy="8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 sz="22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Rectangle 43"/>
            <p:cNvSpPr>
              <a:spLocks noChangeArrowheads="1"/>
            </p:cNvSpPr>
            <p:nvPr/>
          </p:nvSpPr>
          <p:spPr bwMode="auto">
            <a:xfrm>
              <a:off x="420" y="131"/>
              <a:ext cx="11249" cy="5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5000"/>
                </a:lnSpc>
                <a:buFont typeface="Arial" panose="020B0604020202020204" pitchFamily="34" charset="0"/>
                <a:buNone/>
              </a:pPr>
              <a:r>
                <a:rPr lang="zh-CN" altLang="en-US" sz="90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此处添加详细文本描述，建议与标题相关并符合整体语言风格，语言描述尽量简洁生动。尽量将每页幻灯片的字数控制在</a:t>
              </a:r>
              <a:r>
                <a:rPr lang="en-US" altLang="zh-CN" sz="90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200</a:t>
              </a:r>
              <a:r>
                <a:rPr lang="zh-CN" altLang="en-US" sz="90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字以内，据统计每页幻灯片的最好控制在</a:t>
              </a:r>
              <a:r>
                <a:rPr lang="en-US" altLang="zh-CN" sz="90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90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分钟之内。此处添加详细文本描述，建议与标题相关并符合整体语言风格</a:t>
              </a:r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78999" y="935980"/>
            <a:ext cx="2470873" cy="2460111"/>
            <a:chOff x="4069343" y="1692285"/>
            <a:chExt cx="3162892" cy="3162889"/>
          </a:xfrm>
        </p:grpSpPr>
        <p:sp>
          <p:nvSpPr>
            <p:cNvPr id="22" name="Freeform 55"/>
            <p:cNvSpPr/>
            <p:nvPr/>
          </p:nvSpPr>
          <p:spPr bwMode="auto">
            <a:xfrm>
              <a:off x="4069343" y="2338176"/>
              <a:ext cx="921996" cy="1880969"/>
            </a:xfrm>
            <a:custGeom>
              <a:avLst/>
              <a:gdLst>
                <a:gd name="T0" fmla="*/ 4712 w 100"/>
                <a:gd name="T1" fmla="*/ 16633 h 204"/>
                <a:gd name="T2" fmla="*/ 0 w 100"/>
                <a:gd name="T3" fmla="*/ 20145 h 204"/>
                <a:gd name="T4" fmla="*/ 4712 w 100"/>
                <a:gd name="T5" fmla="*/ 23698 h 204"/>
                <a:gd name="T6" fmla="*/ 11931 w 100"/>
                <a:gd name="T7" fmla="*/ 39927 h 204"/>
                <a:gd name="T8" fmla="*/ 18995 w 100"/>
                <a:gd name="T9" fmla="*/ 32708 h 204"/>
                <a:gd name="T10" fmla="*/ 14493 w 100"/>
                <a:gd name="T11" fmla="*/ 20145 h 204"/>
                <a:gd name="T12" fmla="*/ 19568 w 100"/>
                <a:gd name="T13" fmla="*/ 7065 h 204"/>
                <a:gd name="T14" fmla="*/ 12507 w 100"/>
                <a:gd name="T15" fmla="*/ 0 h 204"/>
                <a:gd name="T16" fmla="*/ 4712 w 100"/>
                <a:gd name="T17" fmla="*/ 16633 h 2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04">
                  <a:moveTo>
                    <a:pt x="24" y="85"/>
                  </a:moveTo>
                  <a:cubicBezTo>
                    <a:pt x="0" y="103"/>
                    <a:pt x="0" y="103"/>
                    <a:pt x="0" y="103"/>
                  </a:cubicBezTo>
                  <a:cubicBezTo>
                    <a:pt x="24" y="121"/>
                    <a:pt x="24" y="121"/>
                    <a:pt x="24" y="121"/>
                  </a:cubicBezTo>
                  <a:cubicBezTo>
                    <a:pt x="28" y="153"/>
                    <a:pt x="41" y="181"/>
                    <a:pt x="61" y="204"/>
                  </a:cubicBezTo>
                  <a:cubicBezTo>
                    <a:pt x="97" y="167"/>
                    <a:pt x="97" y="167"/>
                    <a:pt x="97" y="167"/>
                  </a:cubicBezTo>
                  <a:cubicBezTo>
                    <a:pt x="83" y="150"/>
                    <a:pt x="74" y="128"/>
                    <a:pt x="74" y="103"/>
                  </a:cubicBezTo>
                  <a:cubicBezTo>
                    <a:pt x="74" y="78"/>
                    <a:pt x="84" y="54"/>
                    <a:pt x="100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42" y="23"/>
                    <a:pt x="28" y="53"/>
                    <a:pt x="24" y="85"/>
                  </a:cubicBezTo>
                  <a:close/>
                </a:path>
              </a:pathLst>
            </a:custGeom>
            <a:solidFill>
              <a:srgbClr val="91010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56"/>
            <p:cNvSpPr/>
            <p:nvPr/>
          </p:nvSpPr>
          <p:spPr bwMode="auto">
            <a:xfrm>
              <a:off x="4688116" y="3933178"/>
              <a:ext cx="1925347" cy="921996"/>
            </a:xfrm>
            <a:custGeom>
              <a:avLst/>
              <a:gdLst>
                <a:gd name="T0" fmla="*/ 7036 w 209"/>
                <a:gd name="T1" fmla="*/ 0 h 100"/>
                <a:gd name="T2" fmla="*/ 0 w 209"/>
                <a:gd name="T3" fmla="*/ 7065 h 100"/>
                <a:gd name="T4" fmla="*/ 17373 w 209"/>
                <a:gd name="T5" fmla="*/ 15637 h 100"/>
                <a:gd name="T6" fmla="*/ 20302 w 209"/>
                <a:gd name="T7" fmla="*/ 19568 h 100"/>
                <a:gd name="T8" fmla="*/ 23374 w 209"/>
                <a:gd name="T9" fmla="*/ 15637 h 100"/>
                <a:gd name="T10" fmla="*/ 40747 w 209"/>
                <a:gd name="T11" fmla="*/ 7847 h 100"/>
                <a:gd name="T12" fmla="*/ 33710 w 209"/>
                <a:gd name="T13" fmla="*/ 782 h 100"/>
                <a:gd name="T14" fmla="*/ 20668 w 209"/>
                <a:gd name="T15" fmla="*/ 5861 h 100"/>
                <a:gd name="T16" fmla="*/ 7036 w 209"/>
                <a:gd name="T17" fmla="*/ 0 h 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9" h="100">
                  <a:moveTo>
                    <a:pt x="36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23" y="60"/>
                    <a:pt x="54" y="76"/>
                    <a:pt x="89" y="80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54" y="77"/>
                    <a:pt x="185" y="62"/>
                    <a:pt x="209" y="40"/>
                  </a:cubicBezTo>
                  <a:cubicBezTo>
                    <a:pt x="173" y="4"/>
                    <a:pt x="173" y="4"/>
                    <a:pt x="173" y="4"/>
                  </a:cubicBezTo>
                  <a:cubicBezTo>
                    <a:pt x="155" y="20"/>
                    <a:pt x="132" y="30"/>
                    <a:pt x="106" y="30"/>
                  </a:cubicBezTo>
                  <a:cubicBezTo>
                    <a:pt x="79" y="30"/>
                    <a:pt x="54" y="18"/>
                    <a:pt x="36" y="0"/>
                  </a:cubicBezTo>
                  <a:close/>
                </a:path>
              </a:pathLst>
            </a:custGeom>
            <a:solidFill>
              <a:srgbClr val="003C72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57"/>
            <p:cNvSpPr/>
            <p:nvPr/>
          </p:nvSpPr>
          <p:spPr bwMode="auto">
            <a:xfrm>
              <a:off x="4705372" y="1692285"/>
              <a:ext cx="1880972" cy="931857"/>
            </a:xfrm>
            <a:custGeom>
              <a:avLst/>
              <a:gdLst>
                <a:gd name="T0" fmla="*/ 19991 w 204"/>
                <a:gd name="T1" fmla="*/ 0 h 101"/>
                <a:gd name="T2" fmla="*/ 16423 w 204"/>
                <a:gd name="T3" fmla="*/ 4719 h 101"/>
                <a:gd name="T4" fmla="*/ 0 w 204"/>
                <a:gd name="T5" fmla="*/ 12732 h 101"/>
                <a:gd name="T6" fmla="*/ 7065 w 204"/>
                <a:gd name="T7" fmla="*/ 19821 h 101"/>
                <a:gd name="T8" fmla="*/ 20354 w 204"/>
                <a:gd name="T9" fmla="*/ 14525 h 101"/>
                <a:gd name="T10" fmla="*/ 32861 w 204"/>
                <a:gd name="T11" fmla="*/ 19035 h 101"/>
                <a:gd name="T12" fmla="*/ 39927 w 204"/>
                <a:gd name="T13" fmla="*/ 11946 h 101"/>
                <a:gd name="T14" fmla="*/ 23488 w 204"/>
                <a:gd name="T15" fmla="*/ 4719 h 101"/>
                <a:gd name="T16" fmla="*/ 19991 w 204"/>
                <a:gd name="T17" fmla="*/ 0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4" h="101">
                  <a:moveTo>
                    <a:pt x="102" y="0"/>
                  </a:moveTo>
                  <a:cubicBezTo>
                    <a:pt x="84" y="24"/>
                    <a:pt x="84" y="24"/>
                    <a:pt x="84" y="24"/>
                  </a:cubicBezTo>
                  <a:cubicBezTo>
                    <a:pt x="52" y="29"/>
                    <a:pt x="23" y="43"/>
                    <a:pt x="0" y="65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54" y="84"/>
                    <a:pt x="78" y="74"/>
                    <a:pt x="104" y="74"/>
                  </a:cubicBezTo>
                  <a:cubicBezTo>
                    <a:pt x="129" y="74"/>
                    <a:pt x="151" y="83"/>
                    <a:pt x="168" y="97"/>
                  </a:cubicBezTo>
                  <a:cubicBezTo>
                    <a:pt x="204" y="61"/>
                    <a:pt x="204" y="61"/>
                    <a:pt x="204" y="61"/>
                  </a:cubicBezTo>
                  <a:cubicBezTo>
                    <a:pt x="182" y="41"/>
                    <a:pt x="152" y="27"/>
                    <a:pt x="120" y="24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003C72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58"/>
            <p:cNvSpPr/>
            <p:nvPr/>
          </p:nvSpPr>
          <p:spPr bwMode="auto">
            <a:xfrm>
              <a:off x="6310239" y="2311057"/>
              <a:ext cx="921996" cy="1935204"/>
            </a:xfrm>
            <a:custGeom>
              <a:avLst/>
              <a:gdLst>
                <a:gd name="T0" fmla="*/ 15637 w 100"/>
                <a:gd name="T1" fmla="*/ 17760 h 210"/>
                <a:gd name="T2" fmla="*/ 7065 w 100"/>
                <a:gd name="T3" fmla="*/ 0 h 210"/>
                <a:gd name="T4" fmla="*/ 0 w 100"/>
                <a:gd name="T5" fmla="*/ 7058 h 210"/>
                <a:gd name="T6" fmla="*/ 5861 w 100"/>
                <a:gd name="T7" fmla="*/ 20679 h 210"/>
                <a:gd name="T8" fmla="*/ 572 w 100"/>
                <a:gd name="T9" fmla="*/ 33957 h 210"/>
                <a:gd name="T10" fmla="*/ 7637 w 100"/>
                <a:gd name="T11" fmla="*/ 40999 h 210"/>
                <a:gd name="T12" fmla="*/ 15637 w 100"/>
                <a:gd name="T13" fmla="*/ 23823 h 210"/>
                <a:gd name="T14" fmla="*/ 19568 w 100"/>
                <a:gd name="T15" fmla="*/ 20679 h 210"/>
                <a:gd name="T16" fmla="*/ 15637 w 100"/>
                <a:gd name="T17" fmla="*/ 17760 h 2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210">
                  <a:moveTo>
                    <a:pt x="80" y="91"/>
                  </a:moveTo>
                  <a:cubicBezTo>
                    <a:pt x="76" y="55"/>
                    <a:pt x="60" y="24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8" y="54"/>
                    <a:pt x="30" y="79"/>
                    <a:pt x="30" y="106"/>
                  </a:cubicBezTo>
                  <a:cubicBezTo>
                    <a:pt x="30" y="133"/>
                    <a:pt x="19" y="156"/>
                    <a:pt x="3" y="174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61" y="187"/>
                    <a:pt x="76" y="156"/>
                    <a:pt x="80" y="122"/>
                  </a:cubicBezTo>
                  <a:cubicBezTo>
                    <a:pt x="100" y="106"/>
                    <a:pt x="100" y="106"/>
                    <a:pt x="100" y="106"/>
                  </a:cubicBezTo>
                  <a:lnTo>
                    <a:pt x="80" y="91"/>
                  </a:lnTo>
                  <a:close/>
                </a:path>
              </a:pathLst>
            </a:custGeom>
            <a:solidFill>
              <a:srgbClr val="91010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646">
        <p14:gallery dir="l"/>
      </p:transition>
    </mc:Choice>
    <mc:Fallback xmlns="">
      <p:transition spd="slow" advTm="76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29"/>
          <p:cNvSpPr>
            <a:spLocks noChangeArrowheads="1"/>
          </p:cNvSpPr>
          <p:nvPr/>
        </p:nvSpPr>
        <p:spPr bwMode="auto">
          <a:xfrm>
            <a:off x="1719119" y="1007988"/>
            <a:ext cx="541625" cy="53539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  <a:effectLst/>
        </p:spPr>
        <p:txBody>
          <a:bodyPr wrap="none" lIns="44918" tIns="22459" rIns="44918" bIns="22459" anchor="ctr"/>
          <a:lstStyle/>
          <a:p>
            <a:pPr defTabSz="400685">
              <a:defRPr/>
            </a:pPr>
            <a:endParaRPr lang="en-US" sz="1600" kern="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1044178" y="1530461"/>
            <a:ext cx="1891507" cy="932044"/>
            <a:chOff x="838200" y="3042850"/>
            <a:chExt cx="1600200" cy="792071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sz="1600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8200" y="331612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3484163" y="1530918"/>
            <a:ext cx="1891507" cy="932043"/>
            <a:chOff x="838200" y="3042850"/>
            <a:chExt cx="1600200" cy="792070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altLang="zh-CN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200" y="3316127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AutoShape 131"/>
          <p:cNvSpPr/>
          <p:nvPr/>
        </p:nvSpPr>
        <p:spPr bwMode="auto">
          <a:xfrm>
            <a:off x="4202713" y="1063996"/>
            <a:ext cx="454405" cy="401053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rgbClr val="003C72"/>
          </a:solidFill>
          <a:ln>
            <a:noFill/>
          </a:ln>
          <a:effectLst/>
        </p:spPr>
        <p:txBody>
          <a:bodyPr lIns="14037" tIns="14037" rIns="14037" bIns="14037" anchor="ctr"/>
          <a:lstStyle/>
          <a:p>
            <a:pPr defTabSz="126365">
              <a:defRPr/>
            </a:pPr>
            <a:endParaRPr lang="es-ES" sz="800" kern="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5959301" y="1545751"/>
            <a:ext cx="1891507" cy="932044"/>
            <a:chOff x="838200" y="3042850"/>
            <a:chExt cx="1600200" cy="792071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altLang="zh-CN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331612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25"/>
          <p:cNvGrpSpPr/>
          <p:nvPr/>
        </p:nvGrpSpPr>
        <p:grpSpPr>
          <a:xfrm>
            <a:off x="1044178" y="3153130"/>
            <a:ext cx="1891507" cy="932044"/>
            <a:chOff x="838200" y="3042850"/>
            <a:chExt cx="1600200" cy="792071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altLang="zh-CN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200" y="331612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29"/>
          <p:cNvGrpSpPr/>
          <p:nvPr/>
        </p:nvGrpSpPr>
        <p:grpSpPr>
          <a:xfrm>
            <a:off x="3484163" y="3156394"/>
            <a:ext cx="1891507" cy="932044"/>
            <a:chOff x="838200" y="3042850"/>
            <a:chExt cx="1600200" cy="792071"/>
          </a:xfrm>
        </p:grpSpPr>
        <p:sp>
          <p:nvSpPr>
            <p:cNvPr id="17" name="TextBox 16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altLang="zh-CN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331612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5959301" y="3153130"/>
            <a:ext cx="1891507" cy="932044"/>
            <a:chOff x="838200" y="3042850"/>
            <a:chExt cx="1600200" cy="792071"/>
          </a:xfrm>
        </p:grpSpPr>
        <p:sp>
          <p:nvSpPr>
            <p:cNvPr id="20" name="TextBox 19"/>
            <p:cNvSpPr txBox="1"/>
            <p:nvPr/>
          </p:nvSpPr>
          <p:spPr>
            <a:xfrm>
              <a:off x="838200" y="3042850"/>
              <a:ext cx="1600200" cy="28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00685"/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添加标题</a:t>
              </a:r>
              <a:endParaRPr lang="en-US" altLang="zh-CN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8200" y="331612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00685">
                <a:lnSpc>
                  <a:spcPct val="120000"/>
                </a:lnSpc>
              </a:pPr>
              <a:r>
                <a:rPr lang="zh-CN" altLang="en-US" sz="1100" dirty="0">
                  <a:solidFill>
                    <a:srgbClr val="797979"/>
                  </a:solidFill>
                  <a:cs typeface="+mn-ea"/>
                  <a:sym typeface="+mn-lt"/>
                </a:rPr>
                <a:t>此处添加详细文本描述，建议与标题相关并符合整体语言风格</a:t>
              </a:r>
              <a:endParaRPr lang="en-US" sz="1100" dirty="0">
                <a:solidFill>
                  <a:srgbClr val="797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Group 41"/>
          <p:cNvGrpSpPr/>
          <p:nvPr/>
        </p:nvGrpSpPr>
        <p:grpSpPr>
          <a:xfrm>
            <a:off x="1768239" y="2792574"/>
            <a:ext cx="443385" cy="251214"/>
            <a:chOff x="6350" y="1588"/>
            <a:chExt cx="1931988" cy="1330325"/>
          </a:xfrm>
          <a:solidFill>
            <a:srgbClr val="003C72"/>
          </a:solidFill>
        </p:grpSpPr>
        <p:sp>
          <p:nvSpPr>
            <p:cNvPr id="23" name="Freeform 18"/>
            <p:cNvSpPr/>
            <p:nvPr/>
          </p:nvSpPr>
          <p:spPr bwMode="auto">
            <a:xfrm>
              <a:off x="6350" y="1588"/>
              <a:ext cx="1327150" cy="1330325"/>
            </a:xfrm>
            <a:custGeom>
              <a:avLst/>
              <a:gdLst>
                <a:gd name="T0" fmla="*/ 320 w 352"/>
                <a:gd name="T1" fmla="*/ 0 h 352"/>
                <a:gd name="T2" fmla="*/ 32 w 352"/>
                <a:gd name="T3" fmla="*/ 0 h 352"/>
                <a:gd name="T4" fmla="*/ 0 w 352"/>
                <a:gd name="T5" fmla="*/ 32 h 352"/>
                <a:gd name="T6" fmla="*/ 0 w 352"/>
                <a:gd name="T7" fmla="*/ 320 h 352"/>
                <a:gd name="T8" fmla="*/ 32 w 352"/>
                <a:gd name="T9" fmla="*/ 352 h 352"/>
                <a:gd name="T10" fmla="*/ 320 w 352"/>
                <a:gd name="T11" fmla="*/ 352 h 352"/>
                <a:gd name="T12" fmla="*/ 352 w 352"/>
                <a:gd name="T13" fmla="*/ 320 h 352"/>
                <a:gd name="T14" fmla="*/ 352 w 352"/>
                <a:gd name="T15" fmla="*/ 32 h 352"/>
                <a:gd name="T16" fmla="*/ 320 w 352"/>
                <a:gd name="T1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2" h="352">
                  <a:moveTo>
                    <a:pt x="32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38"/>
                    <a:pt x="14" y="352"/>
                    <a:pt x="32" y="352"/>
                  </a:cubicBezTo>
                  <a:cubicBezTo>
                    <a:pt x="320" y="352"/>
                    <a:pt x="320" y="352"/>
                    <a:pt x="320" y="352"/>
                  </a:cubicBezTo>
                  <a:cubicBezTo>
                    <a:pt x="338" y="352"/>
                    <a:pt x="352" y="338"/>
                    <a:pt x="352" y="320"/>
                  </a:cubicBezTo>
                  <a:cubicBezTo>
                    <a:pt x="352" y="32"/>
                    <a:pt x="352" y="32"/>
                    <a:pt x="352" y="32"/>
                  </a:cubicBezTo>
                  <a:cubicBezTo>
                    <a:pt x="352" y="14"/>
                    <a:pt x="338" y="0"/>
                    <a:pt x="3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400685">
                <a:defRPr/>
              </a:pPr>
              <a:endParaRPr lang="id-ID" sz="16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19"/>
            <p:cNvSpPr/>
            <p:nvPr/>
          </p:nvSpPr>
          <p:spPr bwMode="auto">
            <a:xfrm>
              <a:off x="1454150" y="176213"/>
              <a:ext cx="484188" cy="977900"/>
            </a:xfrm>
            <a:custGeom>
              <a:avLst/>
              <a:gdLst>
                <a:gd name="T0" fmla="*/ 101 w 128"/>
                <a:gd name="T1" fmla="*/ 9 h 259"/>
                <a:gd name="T2" fmla="*/ 42 w 128"/>
                <a:gd name="T3" fmla="*/ 44 h 259"/>
                <a:gd name="T4" fmla="*/ 0 w 128"/>
                <a:gd name="T5" fmla="*/ 69 h 259"/>
                <a:gd name="T6" fmla="*/ 0 w 128"/>
                <a:gd name="T7" fmla="*/ 189 h 259"/>
                <a:gd name="T8" fmla="*/ 42 w 128"/>
                <a:gd name="T9" fmla="*/ 214 h 259"/>
                <a:gd name="T10" fmla="*/ 101 w 128"/>
                <a:gd name="T11" fmla="*/ 250 h 259"/>
                <a:gd name="T12" fmla="*/ 128 w 128"/>
                <a:gd name="T13" fmla="*/ 234 h 259"/>
                <a:gd name="T14" fmla="*/ 128 w 128"/>
                <a:gd name="T15" fmla="*/ 25 h 259"/>
                <a:gd name="T16" fmla="*/ 101 w 128"/>
                <a:gd name="T17" fmla="*/ 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259">
                  <a:moveTo>
                    <a:pt x="101" y="9"/>
                  </a:moveTo>
                  <a:cubicBezTo>
                    <a:pt x="42" y="44"/>
                    <a:pt x="42" y="44"/>
                    <a:pt x="42" y="44"/>
                  </a:cubicBezTo>
                  <a:cubicBezTo>
                    <a:pt x="29" y="52"/>
                    <a:pt x="13" y="62"/>
                    <a:pt x="0" y="69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13" y="197"/>
                    <a:pt x="29" y="207"/>
                    <a:pt x="42" y="214"/>
                  </a:cubicBezTo>
                  <a:cubicBezTo>
                    <a:pt x="101" y="250"/>
                    <a:pt x="101" y="250"/>
                    <a:pt x="101" y="250"/>
                  </a:cubicBezTo>
                  <a:cubicBezTo>
                    <a:pt x="116" y="259"/>
                    <a:pt x="128" y="252"/>
                    <a:pt x="128" y="234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28" y="7"/>
                    <a:pt x="116" y="0"/>
                    <a:pt x="10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400685">
                <a:defRPr/>
              </a:pPr>
              <a:endParaRPr lang="id-ID" sz="160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AutoShape 63"/>
          <p:cNvSpPr/>
          <p:nvPr/>
        </p:nvSpPr>
        <p:spPr bwMode="auto">
          <a:xfrm>
            <a:off x="6681523" y="1120004"/>
            <a:ext cx="447063" cy="3572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rgbClr val="910101"/>
          </a:solidFill>
          <a:ln>
            <a:noFill/>
          </a:ln>
          <a:effectLst/>
        </p:spPr>
        <p:txBody>
          <a:bodyPr lIns="14037" tIns="14037" rIns="14037" bIns="14037" anchor="ctr"/>
          <a:lstStyle/>
          <a:p>
            <a:pPr defTabSz="126365">
              <a:defRPr/>
            </a:pPr>
            <a:endParaRPr lang="es-ES" sz="800" kern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6" name="AutoShape 19"/>
          <p:cNvSpPr/>
          <p:nvPr/>
        </p:nvSpPr>
        <p:spPr bwMode="auto">
          <a:xfrm>
            <a:off x="6702656" y="2752562"/>
            <a:ext cx="404796" cy="357271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rgbClr val="003C72"/>
          </a:solidFill>
          <a:ln>
            <a:noFill/>
          </a:ln>
          <a:effectLst/>
        </p:spPr>
        <p:txBody>
          <a:bodyPr lIns="14037" tIns="14037" rIns="14037" bIns="14037" anchor="ctr"/>
          <a:lstStyle/>
          <a:p>
            <a:pPr defTabSz="126365">
              <a:defRPr/>
            </a:pPr>
            <a:endParaRPr lang="es-ES" sz="800" kern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7" name="AutoShape 12"/>
          <p:cNvSpPr/>
          <p:nvPr/>
        </p:nvSpPr>
        <p:spPr bwMode="auto">
          <a:xfrm>
            <a:off x="4239777" y="2773697"/>
            <a:ext cx="380277" cy="390391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rgbClr val="910101"/>
          </a:solidFill>
          <a:ln>
            <a:noFill/>
          </a:ln>
          <a:effectLst/>
        </p:spPr>
        <p:txBody>
          <a:bodyPr lIns="18708" tIns="18708" rIns="18708" bIns="18708" anchor="ctr"/>
          <a:lstStyle/>
          <a:p>
            <a:pPr defTabSz="168275">
              <a:defRPr/>
            </a:pPr>
            <a:endParaRPr lang="es-ES" sz="1100" kern="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599">
        <p14:gallery dir="l"/>
      </p:transition>
    </mc:Choice>
    <mc:Fallback xmlns="">
      <p:transition spd="slow" advTm="359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21"/>
            <a:ext cx="8960556" cy="504031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756238">
            <a:off x="5049472" y="3016531"/>
            <a:ext cx="5248199" cy="860175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0" y="647948"/>
            <a:ext cx="3168352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2400" spc="600" dirty="0">
                <a:solidFill>
                  <a:srgbClr val="003C72"/>
                </a:solidFill>
                <a:cs typeface="+mn-ea"/>
                <a:sym typeface="+mn-lt"/>
              </a:rPr>
              <a:t>第四部分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1260202" y="2304132"/>
            <a:ext cx="6824978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36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36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6777866" y="3899880"/>
            <a:ext cx="3965557" cy="493397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29">
        <p14:gallery dir="l"/>
      </p:transition>
    </mc:Choice>
    <mc:Fallback xmlns="">
      <p:transition spd="slow" advTm="2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2"/>
          <p:cNvSpPr>
            <a:spLocks noChangeArrowheads="1"/>
          </p:cNvSpPr>
          <p:nvPr/>
        </p:nvSpPr>
        <p:spPr bwMode="auto">
          <a:xfrm rot="7485244">
            <a:off x="2239045" y="1357853"/>
            <a:ext cx="2802507" cy="3727028"/>
          </a:xfrm>
          <a:prstGeom prst="triangle">
            <a:avLst>
              <a:gd name="adj" fmla="val 50000"/>
            </a:avLst>
          </a:prstGeom>
          <a:solidFill>
            <a:srgbClr val="C8181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等腰三角形 3"/>
          <p:cNvSpPr>
            <a:spLocks noChangeArrowheads="1"/>
          </p:cNvSpPr>
          <p:nvPr/>
        </p:nvSpPr>
        <p:spPr bwMode="auto">
          <a:xfrm rot="10159904">
            <a:off x="3618364" y="1187741"/>
            <a:ext cx="2195197" cy="3087192"/>
          </a:xfrm>
          <a:prstGeom prst="triangle">
            <a:avLst>
              <a:gd name="adj" fmla="val 50000"/>
            </a:avLst>
          </a:prstGeom>
          <a:solidFill>
            <a:srgbClr val="003C7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等腰三角形 4"/>
          <p:cNvSpPr>
            <a:spLocks noChangeArrowheads="1"/>
          </p:cNvSpPr>
          <p:nvPr/>
        </p:nvSpPr>
        <p:spPr bwMode="auto">
          <a:xfrm rot="-8760452">
            <a:off x="4916964" y="1897118"/>
            <a:ext cx="1690055" cy="2551659"/>
          </a:xfrm>
          <a:prstGeom prst="triangle">
            <a:avLst>
              <a:gd name="adj" fmla="val 50000"/>
            </a:avLst>
          </a:prstGeom>
          <a:solidFill>
            <a:srgbClr val="C8181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等腰三角形 5"/>
          <p:cNvSpPr>
            <a:spLocks noChangeArrowheads="1"/>
          </p:cNvSpPr>
          <p:nvPr/>
        </p:nvSpPr>
        <p:spPr bwMode="auto">
          <a:xfrm rot="-6010607">
            <a:off x="5540272" y="3107275"/>
            <a:ext cx="943892" cy="1960792"/>
          </a:xfrm>
          <a:prstGeom prst="triangle">
            <a:avLst>
              <a:gd name="adj" fmla="val 50000"/>
            </a:avLst>
          </a:prstGeom>
          <a:solidFill>
            <a:srgbClr val="003C72"/>
          </a:solidFill>
          <a:ln>
            <a:noFill/>
          </a:ln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44"/>
          <p:cNvSpPr>
            <a:spLocks noChangeArrowheads="1"/>
          </p:cNvSpPr>
          <p:nvPr/>
        </p:nvSpPr>
        <p:spPr bwMode="auto">
          <a:xfrm>
            <a:off x="612130" y="1838781"/>
            <a:ext cx="1291568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点击添加文本</a:t>
            </a:r>
          </a:p>
        </p:txBody>
      </p:sp>
      <p:sp>
        <p:nvSpPr>
          <p:cNvPr id="7" name="TextBox 44"/>
          <p:cNvSpPr>
            <a:spLocks noChangeArrowheads="1"/>
          </p:cNvSpPr>
          <p:nvPr/>
        </p:nvSpPr>
        <p:spPr bwMode="auto">
          <a:xfrm>
            <a:off x="3687514" y="789883"/>
            <a:ext cx="1291568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点击添加文本</a:t>
            </a:r>
          </a:p>
        </p:txBody>
      </p:sp>
      <p:sp>
        <p:nvSpPr>
          <p:cNvPr id="8" name="TextBox 44"/>
          <p:cNvSpPr>
            <a:spLocks noChangeArrowheads="1"/>
          </p:cNvSpPr>
          <p:nvPr/>
        </p:nvSpPr>
        <p:spPr bwMode="auto">
          <a:xfrm>
            <a:off x="6269477" y="1691772"/>
            <a:ext cx="1291568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点击添加文本</a:t>
            </a:r>
          </a:p>
        </p:txBody>
      </p:sp>
      <p:sp>
        <p:nvSpPr>
          <p:cNvPr id="9" name="TextBox 44"/>
          <p:cNvSpPr>
            <a:spLocks noChangeArrowheads="1"/>
          </p:cNvSpPr>
          <p:nvPr/>
        </p:nvSpPr>
        <p:spPr bwMode="auto">
          <a:xfrm>
            <a:off x="7150837" y="3793069"/>
            <a:ext cx="1291568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5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点击添加文本</a:t>
            </a:r>
          </a:p>
        </p:txBody>
      </p:sp>
      <p:sp>
        <p:nvSpPr>
          <p:cNvPr id="10" name="文本框 10"/>
          <p:cNvSpPr>
            <a:spLocks noChangeArrowheads="1"/>
          </p:cNvSpPr>
          <p:nvPr/>
        </p:nvSpPr>
        <p:spPr bwMode="auto">
          <a:xfrm>
            <a:off x="1948234" y="2606495"/>
            <a:ext cx="1783817" cy="7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4400" b="1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文本框 11"/>
          <p:cNvSpPr>
            <a:spLocks noChangeArrowheads="1"/>
          </p:cNvSpPr>
          <p:nvPr/>
        </p:nvSpPr>
        <p:spPr bwMode="auto">
          <a:xfrm>
            <a:off x="3919574" y="2096631"/>
            <a:ext cx="1482607" cy="56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30%</a:t>
            </a:r>
            <a:endParaRPr lang="zh-CN" altLang="en-US" sz="32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文本框 12"/>
          <p:cNvSpPr>
            <a:spLocks noChangeArrowheads="1"/>
          </p:cNvSpPr>
          <p:nvPr/>
        </p:nvSpPr>
        <p:spPr bwMode="auto">
          <a:xfrm>
            <a:off x="5497115" y="2671833"/>
            <a:ext cx="1094668" cy="4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20%</a:t>
            </a:r>
            <a:endParaRPr lang="zh-CN" altLang="en-US" sz="27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文本框 13"/>
          <p:cNvSpPr>
            <a:spLocks noChangeArrowheads="1"/>
          </p:cNvSpPr>
          <p:nvPr/>
        </p:nvSpPr>
        <p:spPr bwMode="auto">
          <a:xfrm>
            <a:off x="5887398" y="3845572"/>
            <a:ext cx="1237655" cy="4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10%</a:t>
            </a:r>
            <a:endParaRPr lang="zh-CN" altLang="en-US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541">
        <p14:gallery dir="l"/>
      </p:transition>
    </mc:Choice>
    <mc:Fallback xmlns="">
      <p:transition spd="slow" advTm="3541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18756238">
            <a:off x="-1575265" y="856290"/>
            <a:ext cx="5248199" cy="860175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0" y="0"/>
            <a:ext cx="8960556" cy="5040313"/>
          </a:xfrm>
          <a:prstGeom prst="rect">
            <a:avLst/>
          </a:prstGeom>
        </p:spPr>
      </p:pic>
      <p:sp>
        <p:nvSpPr>
          <p:cNvPr id="31" name="Rectangle 47"/>
          <p:cNvSpPr/>
          <p:nvPr/>
        </p:nvSpPr>
        <p:spPr>
          <a:xfrm rot="18736905">
            <a:off x="-371983" y="845048"/>
            <a:ext cx="3168352" cy="687564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4000" spc="6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Catalog</a:t>
            </a:r>
            <a:endParaRPr lang="en-GB" altLang="zh-CN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540122" y="1368028"/>
            <a:ext cx="6824978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2400" dirty="0">
                <a:solidFill>
                  <a:srgbClr val="003C72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3" name="Rectangle 47"/>
          <p:cNvSpPr/>
          <p:nvPr/>
        </p:nvSpPr>
        <p:spPr>
          <a:xfrm>
            <a:off x="540122" y="1944092"/>
            <a:ext cx="6824978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2400" dirty="0">
                <a:solidFill>
                  <a:srgbClr val="910101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910101"/>
                </a:solidFill>
                <a:cs typeface="+mn-ea"/>
                <a:sym typeface="+mn-lt"/>
              </a:rPr>
              <a:t>单击添加标题</a:t>
            </a:r>
            <a:endParaRPr lang="en-GB" altLang="zh-CN" sz="2400" dirty="0">
              <a:solidFill>
                <a:srgbClr val="910101"/>
              </a:solidFill>
              <a:cs typeface="+mn-ea"/>
              <a:sym typeface="+mn-lt"/>
            </a:endParaRPr>
          </a:p>
        </p:txBody>
      </p:sp>
      <p:sp>
        <p:nvSpPr>
          <p:cNvPr id="34" name="Rectangle 47"/>
          <p:cNvSpPr/>
          <p:nvPr/>
        </p:nvSpPr>
        <p:spPr>
          <a:xfrm>
            <a:off x="540122" y="2592164"/>
            <a:ext cx="6824978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2400" dirty="0">
                <a:solidFill>
                  <a:srgbClr val="003C72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5" name="Rectangle 47"/>
          <p:cNvSpPr/>
          <p:nvPr/>
        </p:nvSpPr>
        <p:spPr>
          <a:xfrm>
            <a:off x="540122" y="3168228"/>
            <a:ext cx="6824978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2400" dirty="0">
                <a:solidFill>
                  <a:srgbClr val="910101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srgbClr val="910101"/>
                </a:solidFill>
                <a:cs typeface="+mn-ea"/>
                <a:sym typeface="+mn-lt"/>
              </a:rPr>
              <a:t>单击添加标题</a:t>
            </a:r>
            <a:endParaRPr lang="en-GB" altLang="zh-CN" sz="2400" dirty="0">
              <a:solidFill>
                <a:srgbClr val="91010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-1431046" y="371487"/>
            <a:ext cx="3965557" cy="493397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540122" y="3672284"/>
            <a:ext cx="6824978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2400" dirty="0">
                <a:solidFill>
                  <a:srgbClr val="910101"/>
                </a:solidFill>
                <a:cs typeface="+mn-ea"/>
                <a:sym typeface="+mn-lt"/>
              </a:rPr>
              <a:t>5.</a:t>
            </a:r>
            <a:r>
              <a:rPr lang="zh-CN" altLang="en-US" sz="2400" dirty="0">
                <a:solidFill>
                  <a:srgbClr val="910101"/>
                </a:solidFill>
                <a:cs typeface="+mn-ea"/>
                <a:sym typeface="+mn-lt"/>
              </a:rPr>
              <a:t>单击添加标题</a:t>
            </a:r>
            <a:endParaRPr lang="en-GB" altLang="zh-CN" sz="2400" dirty="0">
              <a:solidFill>
                <a:srgbClr val="91010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694">
        <p14:gallery dir="l"/>
      </p:transition>
    </mc:Choice>
    <mc:Fallback xmlns="">
      <p:transition spd="slow" advTm="26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368958" y="1660765"/>
            <a:ext cx="4477768" cy="489883"/>
            <a:chOff x="0" y="0"/>
            <a:chExt cx="3398" cy="383"/>
          </a:xfrm>
        </p:grpSpPr>
        <p:cxnSp>
          <p:nvCxnSpPr>
            <p:cNvPr id="3" name="AutoShape 20"/>
            <p:cNvCxnSpPr>
              <a:cxnSpLocks noChangeShapeType="1"/>
            </p:cNvCxnSpPr>
            <p:nvPr/>
          </p:nvCxnSpPr>
          <p:spPr bwMode="auto">
            <a:xfrm rot="5400000">
              <a:off x="22" y="-22"/>
              <a:ext cx="383" cy="427"/>
            </a:xfrm>
            <a:prstGeom prst="bentConnector3">
              <a:avLst>
                <a:gd name="adj1" fmla="val 49602"/>
              </a:avLst>
            </a:prstGeom>
            <a:noFill/>
            <a:ln w="19050">
              <a:solidFill>
                <a:srgbClr val="003C72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" name="AutoShape 21"/>
            <p:cNvCxnSpPr>
              <a:cxnSpLocks noChangeShapeType="1"/>
            </p:cNvCxnSpPr>
            <p:nvPr/>
          </p:nvCxnSpPr>
          <p:spPr bwMode="auto">
            <a:xfrm rot="16200000" flipH="1">
              <a:off x="864" y="-442"/>
              <a:ext cx="383" cy="1267"/>
            </a:xfrm>
            <a:prstGeom prst="bentConnector3">
              <a:avLst>
                <a:gd name="adj1" fmla="val 49602"/>
              </a:avLst>
            </a:prstGeom>
            <a:noFill/>
            <a:ln w="19050">
              <a:solidFill>
                <a:srgbClr val="003C72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" name="AutoShape 22"/>
            <p:cNvCxnSpPr>
              <a:cxnSpLocks noChangeShapeType="1"/>
            </p:cNvCxnSpPr>
            <p:nvPr/>
          </p:nvCxnSpPr>
          <p:spPr bwMode="auto">
            <a:xfrm rot="16200000" flipH="1">
              <a:off x="1716" y="-1294"/>
              <a:ext cx="383" cy="2971"/>
            </a:xfrm>
            <a:prstGeom prst="bentConnector3">
              <a:avLst>
                <a:gd name="adj1" fmla="val 49602"/>
              </a:avLst>
            </a:prstGeom>
            <a:noFill/>
            <a:ln w="19050">
              <a:solidFill>
                <a:srgbClr val="003C72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106897" y="1097555"/>
            <a:ext cx="4535737" cy="457120"/>
          </a:xfrm>
          <a:prstGeom prst="rect">
            <a:avLst/>
          </a:prstGeom>
          <a:solidFill>
            <a:srgbClr val="910101"/>
          </a:solidFill>
          <a:ln>
            <a:noFill/>
          </a:ln>
          <a:effectLst/>
        </p:spPr>
        <p:txBody>
          <a:bodyPr lIns="67364" tIns="33682" rIns="67364" bIns="33682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500" b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单击此处添加段落文字内容</a:t>
            </a:r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710923" y="1011747"/>
            <a:ext cx="1936501" cy="627176"/>
          </a:xfrm>
          <a:prstGeom prst="roundRect">
            <a:avLst>
              <a:gd name="adj" fmla="val 0"/>
            </a:avLst>
          </a:prstGeom>
          <a:solidFill>
            <a:srgbClr val="003C72"/>
          </a:solidFill>
          <a:ln>
            <a:noFill/>
          </a:ln>
          <a:effectLst/>
        </p:spPr>
        <p:txBody>
          <a:bodyPr wrap="none" lIns="67364" tIns="33682" rIns="67364" bIns="33682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8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单击添加文字</a:t>
            </a:r>
            <a:endParaRPr lang="zh-CN" altLang="en-US" sz="1800" b="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" name="Group 8"/>
          <p:cNvGrpSpPr/>
          <p:nvPr/>
        </p:nvGrpSpPr>
        <p:grpSpPr bwMode="auto">
          <a:xfrm>
            <a:off x="1344305" y="2244257"/>
            <a:ext cx="2030506" cy="2021939"/>
            <a:chOff x="0" y="0"/>
            <a:chExt cx="1296" cy="1296"/>
          </a:xfrm>
          <a:solidFill>
            <a:srgbClr val="910101"/>
          </a:solidFill>
        </p:grpSpPr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296" cy="129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7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8" y="702"/>
              <a:ext cx="1242" cy="52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314" y="248"/>
              <a:ext cx="543" cy="1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添加文字</a:t>
              </a:r>
            </a:p>
          </p:txBody>
        </p:sp>
      </p:grpSp>
      <p:grpSp>
        <p:nvGrpSpPr>
          <p:cNvPr id="15" name="Group 15"/>
          <p:cNvGrpSpPr/>
          <p:nvPr/>
        </p:nvGrpSpPr>
        <p:grpSpPr bwMode="auto">
          <a:xfrm>
            <a:off x="3561255" y="2244257"/>
            <a:ext cx="2030506" cy="2021939"/>
            <a:chOff x="0" y="0"/>
            <a:chExt cx="1296" cy="1296"/>
          </a:xfrm>
          <a:solidFill>
            <a:srgbClr val="910101"/>
          </a:solidFill>
        </p:grpSpPr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1296" cy="129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7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8" y="702"/>
              <a:ext cx="1242" cy="52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4" y="248"/>
              <a:ext cx="543" cy="1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添加文字</a:t>
              </a:r>
            </a:p>
          </p:txBody>
        </p:sp>
      </p:grpSp>
      <p:grpSp>
        <p:nvGrpSpPr>
          <p:cNvPr id="22" name="Group 22"/>
          <p:cNvGrpSpPr/>
          <p:nvPr/>
        </p:nvGrpSpPr>
        <p:grpSpPr bwMode="auto">
          <a:xfrm>
            <a:off x="5779770" y="2244257"/>
            <a:ext cx="2030506" cy="2021939"/>
            <a:chOff x="0" y="0"/>
            <a:chExt cx="1296" cy="1296"/>
          </a:xfrm>
          <a:solidFill>
            <a:srgbClr val="910101"/>
          </a:solidFill>
        </p:grpSpPr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1296" cy="129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7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8" y="702"/>
              <a:ext cx="1242" cy="52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300" b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300" b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单击此处添加文字内容</a:t>
              </a: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333" y="248"/>
              <a:ext cx="543" cy="18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300" b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添加文字</a:t>
              </a: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120">
        <p14:gallery dir="l"/>
      </p:transition>
    </mc:Choice>
    <mc:Fallback xmlns="">
      <p:transition spd="slow" advTm="81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>
            <a:spLocks noEditPoints="1"/>
          </p:cNvSpPr>
          <p:nvPr/>
        </p:nvSpPr>
        <p:spPr bwMode="auto">
          <a:xfrm>
            <a:off x="1073820" y="1540005"/>
            <a:ext cx="1005353" cy="1002853"/>
          </a:xfrm>
          <a:custGeom>
            <a:avLst/>
            <a:gdLst>
              <a:gd name="T0" fmla="*/ 148 w 295"/>
              <a:gd name="T1" fmla="*/ 0 h 295"/>
              <a:gd name="T2" fmla="*/ 0 w 295"/>
              <a:gd name="T3" fmla="*/ 148 h 295"/>
              <a:gd name="T4" fmla="*/ 148 w 295"/>
              <a:gd name="T5" fmla="*/ 295 h 295"/>
              <a:gd name="T6" fmla="*/ 295 w 295"/>
              <a:gd name="T7" fmla="*/ 148 h 295"/>
              <a:gd name="T8" fmla="*/ 148 w 295"/>
              <a:gd name="T9" fmla="*/ 0 h 295"/>
              <a:gd name="T10" fmla="*/ 148 w 295"/>
              <a:gd name="T11" fmla="*/ 221 h 295"/>
              <a:gd name="T12" fmla="*/ 74 w 295"/>
              <a:gd name="T13" fmla="*/ 148 h 295"/>
              <a:gd name="T14" fmla="*/ 148 w 295"/>
              <a:gd name="T15" fmla="*/ 74 h 295"/>
              <a:gd name="T16" fmla="*/ 221 w 295"/>
              <a:gd name="T17" fmla="*/ 148 h 295"/>
              <a:gd name="T18" fmla="*/ 148 w 295"/>
              <a:gd name="T19" fmla="*/ 22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5" h="295">
                <a:moveTo>
                  <a:pt x="148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29"/>
                  <a:pt x="66" y="295"/>
                  <a:pt x="148" y="295"/>
                </a:cubicBezTo>
                <a:cubicBezTo>
                  <a:pt x="229" y="295"/>
                  <a:pt x="295" y="229"/>
                  <a:pt x="295" y="148"/>
                </a:cubicBezTo>
                <a:cubicBezTo>
                  <a:pt x="295" y="66"/>
                  <a:pt x="229" y="0"/>
                  <a:pt x="148" y="0"/>
                </a:cubicBezTo>
                <a:close/>
                <a:moveTo>
                  <a:pt x="148" y="221"/>
                </a:moveTo>
                <a:cubicBezTo>
                  <a:pt x="107" y="221"/>
                  <a:pt x="74" y="188"/>
                  <a:pt x="74" y="148"/>
                </a:cubicBezTo>
                <a:cubicBezTo>
                  <a:pt x="74" y="107"/>
                  <a:pt x="107" y="74"/>
                  <a:pt x="148" y="74"/>
                </a:cubicBezTo>
                <a:cubicBezTo>
                  <a:pt x="188" y="74"/>
                  <a:pt x="221" y="107"/>
                  <a:pt x="221" y="148"/>
                </a:cubicBezTo>
                <a:cubicBezTo>
                  <a:pt x="221" y="188"/>
                  <a:pt x="188" y="221"/>
                  <a:pt x="148" y="221"/>
                </a:cubicBez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10"/>
          <p:cNvSpPr/>
          <p:nvPr/>
        </p:nvSpPr>
        <p:spPr bwMode="auto">
          <a:xfrm>
            <a:off x="834283" y="1303219"/>
            <a:ext cx="743087" cy="739954"/>
          </a:xfrm>
          <a:custGeom>
            <a:avLst/>
            <a:gdLst>
              <a:gd name="T0" fmla="*/ 218 w 218"/>
              <a:gd name="T1" fmla="*/ 109 h 218"/>
              <a:gd name="T2" fmla="*/ 218 w 218"/>
              <a:gd name="T3" fmla="*/ 0 h 218"/>
              <a:gd name="T4" fmla="*/ 0 w 218"/>
              <a:gd name="T5" fmla="*/ 218 h 218"/>
              <a:gd name="T6" fmla="*/ 109 w 218"/>
              <a:gd name="T7" fmla="*/ 218 h 218"/>
              <a:gd name="T8" fmla="*/ 218 w 218"/>
              <a:gd name="T9" fmla="*/ 109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218">
                <a:moveTo>
                  <a:pt x="218" y="109"/>
                </a:moveTo>
                <a:cubicBezTo>
                  <a:pt x="218" y="0"/>
                  <a:pt x="218" y="0"/>
                  <a:pt x="218" y="0"/>
                </a:cubicBezTo>
                <a:cubicBezTo>
                  <a:pt x="97" y="0"/>
                  <a:pt x="0" y="98"/>
                  <a:pt x="0" y="218"/>
                </a:cubicBezTo>
                <a:cubicBezTo>
                  <a:pt x="109" y="218"/>
                  <a:pt x="109" y="218"/>
                  <a:pt x="109" y="218"/>
                </a:cubicBezTo>
                <a:cubicBezTo>
                  <a:pt x="109" y="158"/>
                  <a:pt x="157" y="109"/>
                  <a:pt x="218" y="109"/>
                </a:cubicBez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TextBox 58"/>
          <p:cNvSpPr txBox="1">
            <a:spLocks noChangeArrowheads="1"/>
          </p:cNvSpPr>
          <p:nvPr/>
        </p:nvSpPr>
        <p:spPr bwMode="auto">
          <a:xfrm>
            <a:off x="1277627" y="1893919"/>
            <a:ext cx="597709" cy="34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64" tIns="33682" rIns="67364" bIns="3368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dirty="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25%</a:t>
            </a:r>
            <a:endParaRPr lang="zh-CN" altLang="en-US" sz="1800" dirty="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Freeform 14"/>
          <p:cNvSpPr>
            <a:spLocks noEditPoints="1"/>
          </p:cNvSpPr>
          <p:nvPr/>
        </p:nvSpPr>
        <p:spPr bwMode="auto">
          <a:xfrm>
            <a:off x="2927079" y="1540057"/>
            <a:ext cx="1002719" cy="1003075"/>
          </a:xfrm>
          <a:custGeom>
            <a:avLst/>
            <a:gdLst>
              <a:gd name="T0" fmla="*/ 147 w 294"/>
              <a:gd name="T1" fmla="*/ 0 h 295"/>
              <a:gd name="T2" fmla="*/ 0 w 294"/>
              <a:gd name="T3" fmla="*/ 148 h 295"/>
              <a:gd name="T4" fmla="*/ 147 w 294"/>
              <a:gd name="T5" fmla="*/ 295 h 295"/>
              <a:gd name="T6" fmla="*/ 294 w 294"/>
              <a:gd name="T7" fmla="*/ 148 h 295"/>
              <a:gd name="T8" fmla="*/ 147 w 294"/>
              <a:gd name="T9" fmla="*/ 0 h 295"/>
              <a:gd name="T10" fmla="*/ 147 w 294"/>
              <a:gd name="T11" fmla="*/ 221 h 295"/>
              <a:gd name="T12" fmla="*/ 73 w 294"/>
              <a:gd name="T13" fmla="*/ 148 h 295"/>
              <a:gd name="T14" fmla="*/ 147 w 294"/>
              <a:gd name="T15" fmla="*/ 74 h 295"/>
              <a:gd name="T16" fmla="*/ 221 w 294"/>
              <a:gd name="T17" fmla="*/ 148 h 295"/>
              <a:gd name="T18" fmla="*/ 147 w 294"/>
              <a:gd name="T19" fmla="*/ 22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4" h="295">
                <a:moveTo>
                  <a:pt x="147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29"/>
                  <a:pt x="66" y="295"/>
                  <a:pt x="147" y="295"/>
                </a:cubicBezTo>
                <a:cubicBezTo>
                  <a:pt x="228" y="295"/>
                  <a:pt x="294" y="229"/>
                  <a:pt x="294" y="148"/>
                </a:cubicBezTo>
                <a:cubicBezTo>
                  <a:pt x="294" y="66"/>
                  <a:pt x="228" y="0"/>
                  <a:pt x="147" y="0"/>
                </a:cubicBezTo>
                <a:close/>
                <a:moveTo>
                  <a:pt x="147" y="221"/>
                </a:moveTo>
                <a:cubicBezTo>
                  <a:pt x="106" y="221"/>
                  <a:pt x="73" y="188"/>
                  <a:pt x="73" y="148"/>
                </a:cubicBezTo>
                <a:cubicBezTo>
                  <a:pt x="73" y="107"/>
                  <a:pt x="106" y="74"/>
                  <a:pt x="147" y="74"/>
                </a:cubicBezTo>
                <a:cubicBezTo>
                  <a:pt x="188" y="74"/>
                  <a:pt x="221" y="107"/>
                  <a:pt x="221" y="148"/>
                </a:cubicBezTo>
                <a:cubicBezTo>
                  <a:pt x="221" y="188"/>
                  <a:pt x="188" y="221"/>
                  <a:pt x="147" y="221"/>
                </a:cubicBez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15"/>
          <p:cNvSpPr/>
          <p:nvPr/>
        </p:nvSpPr>
        <p:spPr bwMode="auto">
          <a:xfrm>
            <a:off x="2689085" y="1303220"/>
            <a:ext cx="740227" cy="1476750"/>
          </a:xfrm>
          <a:custGeom>
            <a:avLst/>
            <a:gdLst>
              <a:gd name="T0" fmla="*/ 108 w 217"/>
              <a:gd name="T1" fmla="*/ 218 h 435"/>
              <a:gd name="T2" fmla="*/ 217 w 217"/>
              <a:gd name="T3" fmla="*/ 109 h 435"/>
              <a:gd name="T4" fmla="*/ 217 w 217"/>
              <a:gd name="T5" fmla="*/ 0 h 435"/>
              <a:gd name="T6" fmla="*/ 0 w 217"/>
              <a:gd name="T7" fmla="*/ 218 h 435"/>
              <a:gd name="T8" fmla="*/ 217 w 217"/>
              <a:gd name="T9" fmla="*/ 435 h 435"/>
              <a:gd name="T10" fmla="*/ 217 w 217"/>
              <a:gd name="T11" fmla="*/ 326 h 435"/>
              <a:gd name="T12" fmla="*/ 108 w 217"/>
              <a:gd name="T13" fmla="*/ 218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7" h="435">
                <a:moveTo>
                  <a:pt x="108" y="218"/>
                </a:moveTo>
                <a:cubicBezTo>
                  <a:pt x="108" y="158"/>
                  <a:pt x="157" y="109"/>
                  <a:pt x="217" y="109"/>
                </a:cubicBezTo>
                <a:cubicBezTo>
                  <a:pt x="217" y="0"/>
                  <a:pt x="217" y="0"/>
                  <a:pt x="217" y="0"/>
                </a:cubicBezTo>
                <a:cubicBezTo>
                  <a:pt x="97" y="0"/>
                  <a:pt x="0" y="98"/>
                  <a:pt x="0" y="218"/>
                </a:cubicBezTo>
                <a:cubicBezTo>
                  <a:pt x="0" y="338"/>
                  <a:pt x="97" y="435"/>
                  <a:pt x="217" y="435"/>
                </a:cubicBezTo>
                <a:cubicBezTo>
                  <a:pt x="217" y="326"/>
                  <a:pt x="217" y="326"/>
                  <a:pt x="217" y="326"/>
                </a:cubicBezTo>
                <a:cubicBezTo>
                  <a:pt x="157" y="326"/>
                  <a:pt x="108" y="278"/>
                  <a:pt x="108" y="218"/>
                </a:cubicBez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TextBox 59"/>
          <p:cNvSpPr txBox="1">
            <a:spLocks noChangeArrowheads="1"/>
          </p:cNvSpPr>
          <p:nvPr/>
        </p:nvSpPr>
        <p:spPr bwMode="auto">
          <a:xfrm>
            <a:off x="3129647" y="1893919"/>
            <a:ext cx="597710" cy="34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64" tIns="33682" rIns="67364" bIns="3368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dirty="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800" dirty="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Freeform 19"/>
          <p:cNvSpPr>
            <a:spLocks noEditPoints="1"/>
          </p:cNvSpPr>
          <p:nvPr/>
        </p:nvSpPr>
        <p:spPr bwMode="auto">
          <a:xfrm>
            <a:off x="4779300" y="1540057"/>
            <a:ext cx="1005577" cy="1003075"/>
          </a:xfrm>
          <a:custGeom>
            <a:avLst/>
            <a:gdLst>
              <a:gd name="T0" fmla="*/ 148 w 295"/>
              <a:gd name="T1" fmla="*/ 0 h 295"/>
              <a:gd name="T2" fmla="*/ 0 w 295"/>
              <a:gd name="T3" fmla="*/ 148 h 295"/>
              <a:gd name="T4" fmla="*/ 148 w 295"/>
              <a:gd name="T5" fmla="*/ 295 h 295"/>
              <a:gd name="T6" fmla="*/ 295 w 295"/>
              <a:gd name="T7" fmla="*/ 148 h 295"/>
              <a:gd name="T8" fmla="*/ 148 w 295"/>
              <a:gd name="T9" fmla="*/ 0 h 295"/>
              <a:gd name="T10" fmla="*/ 148 w 295"/>
              <a:gd name="T11" fmla="*/ 221 h 295"/>
              <a:gd name="T12" fmla="*/ 74 w 295"/>
              <a:gd name="T13" fmla="*/ 148 h 295"/>
              <a:gd name="T14" fmla="*/ 148 w 295"/>
              <a:gd name="T15" fmla="*/ 74 h 295"/>
              <a:gd name="T16" fmla="*/ 221 w 295"/>
              <a:gd name="T17" fmla="*/ 148 h 295"/>
              <a:gd name="T18" fmla="*/ 148 w 295"/>
              <a:gd name="T19" fmla="*/ 22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5" h="295">
                <a:moveTo>
                  <a:pt x="148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29"/>
                  <a:pt x="66" y="295"/>
                  <a:pt x="148" y="295"/>
                </a:cubicBezTo>
                <a:cubicBezTo>
                  <a:pt x="229" y="295"/>
                  <a:pt x="295" y="229"/>
                  <a:pt x="295" y="148"/>
                </a:cubicBezTo>
                <a:cubicBezTo>
                  <a:pt x="295" y="66"/>
                  <a:pt x="229" y="0"/>
                  <a:pt x="148" y="0"/>
                </a:cubicBezTo>
                <a:close/>
                <a:moveTo>
                  <a:pt x="148" y="221"/>
                </a:moveTo>
                <a:cubicBezTo>
                  <a:pt x="107" y="221"/>
                  <a:pt x="74" y="188"/>
                  <a:pt x="74" y="148"/>
                </a:cubicBezTo>
                <a:cubicBezTo>
                  <a:pt x="74" y="107"/>
                  <a:pt x="107" y="74"/>
                  <a:pt x="148" y="74"/>
                </a:cubicBezTo>
                <a:cubicBezTo>
                  <a:pt x="188" y="74"/>
                  <a:pt x="221" y="107"/>
                  <a:pt x="221" y="148"/>
                </a:cubicBezTo>
                <a:cubicBezTo>
                  <a:pt x="221" y="188"/>
                  <a:pt x="188" y="221"/>
                  <a:pt x="148" y="221"/>
                </a:cubicBez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4539710" y="1303220"/>
            <a:ext cx="1483007" cy="1476750"/>
          </a:xfrm>
          <a:custGeom>
            <a:avLst/>
            <a:gdLst>
              <a:gd name="T0" fmla="*/ 435 w 435"/>
              <a:gd name="T1" fmla="*/ 218 h 435"/>
              <a:gd name="T2" fmla="*/ 326 w 435"/>
              <a:gd name="T3" fmla="*/ 218 h 435"/>
              <a:gd name="T4" fmla="*/ 326 w 435"/>
              <a:gd name="T5" fmla="*/ 218 h 435"/>
              <a:gd name="T6" fmla="*/ 218 w 435"/>
              <a:gd name="T7" fmla="*/ 326 h 435"/>
              <a:gd name="T8" fmla="*/ 109 w 435"/>
              <a:gd name="T9" fmla="*/ 218 h 435"/>
              <a:gd name="T10" fmla="*/ 218 w 435"/>
              <a:gd name="T11" fmla="*/ 109 h 435"/>
              <a:gd name="T12" fmla="*/ 218 w 435"/>
              <a:gd name="T13" fmla="*/ 0 h 435"/>
              <a:gd name="T14" fmla="*/ 0 w 435"/>
              <a:gd name="T15" fmla="*/ 218 h 435"/>
              <a:gd name="T16" fmla="*/ 218 w 435"/>
              <a:gd name="T17" fmla="*/ 435 h 435"/>
              <a:gd name="T18" fmla="*/ 435 w 435"/>
              <a:gd name="T19" fmla="*/ 218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5" h="435">
                <a:moveTo>
                  <a:pt x="435" y="218"/>
                </a:moveTo>
                <a:cubicBezTo>
                  <a:pt x="326" y="218"/>
                  <a:pt x="326" y="218"/>
                  <a:pt x="326" y="218"/>
                </a:cubicBezTo>
                <a:cubicBezTo>
                  <a:pt x="326" y="218"/>
                  <a:pt x="326" y="218"/>
                  <a:pt x="326" y="218"/>
                </a:cubicBezTo>
                <a:cubicBezTo>
                  <a:pt x="326" y="278"/>
                  <a:pt x="278" y="326"/>
                  <a:pt x="218" y="326"/>
                </a:cubicBezTo>
                <a:cubicBezTo>
                  <a:pt x="158" y="326"/>
                  <a:pt x="109" y="278"/>
                  <a:pt x="109" y="218"/>
                </a:cubicBezTo>
                <a:cubicBezTo>
                  <a:pt x="109" y="158"/>
                  <a:pt x="158" y="109"/>
                  <a:pt x="218" y="109"/>
                </a:cubicBezTo>
                <a:cubicBezTo>
                  <a:pt x="218" y="0"/>
                  <a:pt x="218" y="0"/>
                  <a:pt x="218" y="0"/>
                </a:cubicBezTo>
                <a:cubicBezTo>
                  <a:pt x="98" y="0"/>
                  <a:pt x="0" y="98"/>
                  <a:pt x="0" y="218"/>
                </a:cubicBezTo>
                <a:cubicBezTo>
                  <a:pt x="0" y="338"/>
                  <a:pt x="98" y="435"/>
                  <a:pt x="218" y="435"/>
                </a:cubicBezTo>
                <a:cubicBezTo>
                  <a:pt x="338" y="435"/>
                  <a:pt x="435" y="338"/>
                  <a:pt x="435" y="218"/>
                </a:cubicBez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60"/>
          <p:cNvSpPr txBox="1">
            <a:spLocks noChangeArrowheads="1"/>
          </p:cNvSpPr>
          <p:nvPr/>
        </p:nvSpPr>
        <p:spPr bwMode="auto">
          <a:xfrm>
            <a:off x="4983056" y="1893919"/>
            <a:ext cx="597709" cy="34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64" tIns="33682" rIns="67364" bIns="3368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dirty="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75%</a:t>
            </a:r>
            <a:endParaRPr lang="zh-CN" altLang="en-US" sz="1800" dirty="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Freeform 24"/>
          <p:cNvSpPr>
            <a:spLocks noEditPoints="1"/>
          </p:cNvSpPr>
          <p:nvPr/>
        </p:nvSpPr>
        <p:spPr bwMode="auto">
          <a:xfrm>
            <a:off x="6868542" y="1540057"/>
            <a:ext cx="1005576" cy="1003075"/>
          </a:xfrm>
          <a:custGeom>
            <a:avLst/>
            <a:gdLst>
              <a:gd name="T0" fmla="*/ 147 w 295"/>
              <a:gd name="T1" fmla="*/ 0 h 295"/>
              <a:gd name="T2" fmla="*/ 0 w 295"/>
              <a:gd name="T3" fmla="*/ 148 h 295"/>
              <a:gd name="T4" fmla="*/ 147 w 295"/>
              <a:gd name="T5" fmla="*/ 295 h 295"/>
              <a:gd name="T6" fmla="*/ 295 w 295"/>
              <a:gd name="T7" fmla="*/ 148 h 295"/>
              <a:gd name="T8" fmla="*/ 147 w 295"/>
              <a:gd name="T9" fmla="*/ 0 h 295"/>
              <a:gd name="T10" fmla="*/ 147 w 295"/>
              <a:gd name="T11" fmla="*/ 221 h 295"/>
              <a:gd name="T12" fmla="*/ 74 w 295"/>
              <a:gd name="T13" fmla="*/ 148 h 295"/>
              <a:gd name="T14" fmla="*/ 147 w 295"/>
              <a:gd name="T15" fmla="*/ 74 h 295"/>
              <a:gd name="T16" fmla="*/ 221 w 295"/>
              <a:gd name="T17" fmla="*/ 148 h 295"/>
              <a:gd name="T18" fmla="*/ 147 w 295"/>
              <a:gd name="T19" fmla="*/ 221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5" h="295">
                <a:moveTo>
                  <a:pt x="147" y="0"/>
                </a:moveTo>
                <a:cubicBezTo>
                  <a:pt x="66" y="0"/>
                  <a:pt x="0" y="66"/>
                  <a:pt x="0" y="148"/>
                </a:cubicBezTo>
                <a:cubicBezTo>
                  <a:pt x="0" y="229"/>
                  <a:pt x="66" y="295"/>
                  <a:pt x="147" y="295"/>
                </a:cubicBezTo>
                <a:cubicBezTo>
                  <a:pt x="229" y="295"/>
                  <a:pt x="295" y="229"/>
                  <a:pt x="295" y="148"/>
                </a:cubicBezTo>
                <a:cubicBezTo>
                  <a:pt x="295" y="66"/>
                  <a:pt x="229" y="0"/>
                  <a:pt x="147" y="0"/>
                </a:cubicBezTo>
                <a:close/>
                <a:moveTo>
                  <a:pt x="147" y="221"/>
                </a:moveTo>
                <a:cubicBezTo>
                  <a:pt x="107" y="221"/>
                  <a:pt x="74" y="188"/>
                  <a:pt x="74" y="148"/>
                </a:cubicBezTo>
                <a:cubicBezTo>
                  <a:pt x="74" y="107"/>
                  <a:pt x="107" y="74"/>
                  <a:pt x="147" y="74"/>
                </a:cubicBezTo>
                <a:cubicBezTo>
                  <a:pt x="188" y="74"/>
                  <a:pt x="221" y="107"/>
                  <a:pt x="221" y="148"/>
                </a:cubicBezTo>
                <a:cubicBezTo>
                  <a:pt x="221" y="188"/>
                  <a:pt x="188" y="221"/>
                  <a:pt x="147" y="221"/>
                </a:cubicBezTo>
                <a:close/>
              </a:path>
            </a:pathLst>
          </a:custGeom>
          <a:solidFill>
            <a:srgbClr val="003C72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Freeform 25"/>
          <p:cNvSpPr>
            <a:spLocks noEditPoints="1"/>
          </p:cNvSpPr>
          <p:nvPr/>
        </p:nvSpPr>
        <p:spPr bwMode="auto">
          <a:xfrm>
            <a:off x="6630701" y="1303220"/>
            <a:ext cx="1483006" cy="1476750"/>
          </a:xfrm>
          <a:custGeom>
            <a:avLst/>
            <a:gdLst>
              <a:gd name="T0" fmla="*/ 217 w 435"/>
              <a:gd name="T1" fmla="*/ 0 h 435"/>
              <a:gd name="T2" fmla="*/ 0 w 435"/>
              <a:gd name="T3" fmla="*/ 218 h 435"/>
              <a:gd name="T4" fmla="*/ 217 w 435"/>
              <a:gd name="T5" fmla="*/ 435 h 435"/>
              <a:gd name="T6" fmla="*/ 435 w 435"/>
              <a:gd name="T7" fmla="*/ 218 h 435"/>
              <a:gd name="T8" fmla="*/ 217 w 435"/>
              <a:gd name="T9" fmla="*/ 0 h 435"/>
              <a:gd name="T10" fmla="*/ 217 w 435"/>
              <a:gd name="T11" fmla="*/ 326 h 435"/>
              <a:gd name="T12" fmla="*/ 109 w 435"/>
              <a:gd name="T13" fmla="*/ 218 h 435"/>
              <a:gd name="T14" fmla="*/ 217 w 435"/>
              <a:gd name="T15" fmla="*/ 109 h 435"/>
              <a:gd name="T16" fmla="*/ 326 w 435"/>
              <a:gd name="T17" fmla="*/ 218 h 435"/>
              <a:gd name="T18" fmla="*/ 217 w 435"/>
              <a:gd name="T19" fmla="*/ 326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35" h="435">
                <a:moveTo>
                  <a:pt x="217" y="0"/>
                </a:moveTo>
                <a:cubicBezTo>
                  <a:pt x="97" y="0"/>
                  <a:pt x="0" y="98"/>
                  <a:pt x="0" y="218"/>
                </a:cubicBezTo>
                <a:cubicBezTo>
                  <a:pt x="0" y="338"/>
                  <a:pt x="97" y="435"/>
                  <a:pt x="217" y="435"/>
                </a:cubicBezTo>
                <a:cubicBezTo>
                  <a:pt x="337" y="435"/>
                  <a:pt x="435" y="338"/>
                  <a:pt x="435" y="218"/>
                </a:cubicBezTo>
                <a:cubicBezTo>
                  <a:pt x="435" y="98"/>
                  <a:pt x="337" y="0"/>
                  <a:pt x="217" y="0"/>
                </a:cubicBezTo>
                <a:close/>
                <a:moveTo>
                  <a:pt x="217" y="326"/>
                </a:moveTo>
                <a:cubicBezTo>
                  <a:pt x="157" y="326"/>
                  <a:pt x="109" y="278"/>
                  <a:pt x="109" y="218"/>
                </a:cubicBezTo>
                <a:cubicBezTo>
                  <a:pt x="109" y="158"/>
                  <a:pt x="157" y="109"/>
                  <a:pt x="217" y="109"/>
                </a:cubicBezTo>
                <a:cubicBezTo>
                  <a:pt x="277" y="109"/>
                  <a:pt x="326" y="158"/>
                  <a:pt x="326" y="218"/>
                </a:cubicBezTo>
                <a:cubicBezTo>
                  <a:pt x="326" y="278"/>
                  <a:pt x="277" y="326"/>
                  <a:pt x="217" y="326"/>
                </a:cubicBezTo>
                <a:close/>
              </a:path>
            </a:pathLst>
          </a:custGeom>
          <a:solidFill>
            <a:srgbClr val="910101"/>
          </a:solidFill>
          <a:ln>
            <a:noFill/>
          </a:ln>
        </p:spPr>
        <p:txBody>
          <a:bodyPr lIns="67364" tIns="33682" rIns="67364" bIns="33682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TextBox 61"/>
          <p:cNvSpPr txBox="1">
            <a:spLocks noChangeArrowheads="1"/>
          </p:cNvSpPr>
          <p:nvPr/>
        </p:nvSpPr>
        <p:spPr bwMode="auto">
          <a:xfrm>
            <a:off x="7009230" y="1893919"/>
            <a:ext cx="725949" cy="34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64" tIns="33682" rIns="67364" bIns="3368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 dirty="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100%</a:t>
            </a:r>
            <a:endParaRPr lang="zh-CN" altLang="en-US" sz="1800" dirty="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427" y="2868767"/>
            <a:ext cx="1290206" cy="345021"/>
          </a:xfrm>
          <a:prstGeom prst="rect">
            <a:avLst/>
          </a:prstGeom>
          <a:noFill/>
        </p:spPr>
        <p:txBody>
          <a:bodyPr wrap="none" lIns="67364" tIns="33682" rIns="67364" bIns="33682" rtlCol="0">
            <a:spAutoFit/>
          </a:bodyPr>
          <a:lstStyle/>
          <a:p>
            <a:pPr algn="ctr"/>
            <a:r>
              <a:rPr lang="zh-CN" altLang="en-US" sz="1800" dirty="0">
                <a:cs typeface="+mn-ea"/>
                <a:sym typeface="+mn-lt"/>
              </a:rPr>
              <a:t>一季度目标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3334" y="2868767"/>
            <a:ext cx="1290206" cy="345021"/>
          </a:xfrm>
          <a:prstGeom prst="rect">
            <a:avLst/>
          </a:prstGeom>
          <a:noFill/>
        </p:spPr>
        <p:txBody>
          <a:bodyPr wrap="none" lIns="67364" tIns="33682" rIns="67364" bIns="33682" rtlCol="0">
            <a:spAutoFit/>
          </a:bodyPr>
          <a:lstStyle/>
          <a:p>
            <a:pPr algn="ctr"/>
            <a:r>
              <a:rPr lang="zh-CN" altLang="en-US" sz="1800" dirty="0">
                <a:cs typeface="+mn-ea"/>
                <a:sym typeface="+mn-lt"/>
              </a:rPr>
              <a:t>二季度目标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36110" y="2868767"/>
            <a:ext cx="1290206" cy="345021"/>
          </a:xfrm>
          <a:prstGeom prst="rect">
            <a:avLst/>
          </a:prstGeom>
          <a:noFill/>
        </p:spPr>
        <p:txBody>
          <a:bodyPr wrap="none" lIns="67364" tIns="33682" rIns="67364" bIns="33682" rtlCol="0">
            <a:spAutoFit/>
          </a:bodyPr>
          <a:lstStyle/>
          <a:p>
            <a:pPr algn="ctr"/>
            <a:r>
              <a:rPr lang="zh-CN" altLang="en-US" sz="1800" dirty="0">
                <a:cs typeface="+mn-ea"/>
                <a:sym typeface="+mn-lt"/>
              </a:rPr>
              <a:t>三季度目标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7101" y="2868767"/>
            <a:ext cx="1290206" cy="345021"/>
          </a:xfrm>
          <a:prstGeom prst="rect">
            <a:avLst/>
          </a:prstGeom>
          <a:noFill/>
        </p:spPr>
        <p:txBody>
          <a:bodyPr wrap="none" lIns="67364" tIns="33682" rIns="67364" bIns="33682" rtlCol="0">
            <a:spAutoFit/>
          </a:bodyPr>
          <a:lstStyle/>
          <a:p>
            <a:pPr algn="ctr"/>
            <a:r>
              <a:rPr lang="zh-CN" altLang="en-US" sz="1800" dirty="0">
                <a:cs typeface="+mn-ea"/>
                <a:sym typeface="+mn-lt"/>
              </a:rPr>
              <a:t>四季度目标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515476" y="3609511"/>
            <a:ext cx="8023307" cy="363544"/>
            <a:chOff x="698575" y="4912345"/>
            <a:chExt cx="10873208" cy="494764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698575" y="5302002"/>
              <a:ext cx="10873208" cy="0"/>
            </a:xfrm>
            <a:prstGeom prst="line">
              <a:avLst/>
            </a:prstGeom>
            <a:ln>
              <a:solidFill>
                <a:srgbClr val="910101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2906138" y="4912345"/>
              <a:ext cx="6222919" cy="494764"/>
            </a:xfrm>
            <a:prstGeom prst="rect">
              <a:avLst/>
            </a:prstGeom>
            <a:solidFill>
              <a:srgbClr val="003C7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76157" y="3609511"/>
            <a:ext cx="3136865" cy="345021"/>
          </a:xfrm>
          <a:prstGeom prst="rect">
            <a:avLst/>
          </a:prstGeom>
          <a:noFill/>
        </p:spPr>
        <p:txBody>
          <a:bodyPr wrap="none" lIns="67364" tIns="33682" rIns="67364" bIns="33682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chemeClr val="bg1"/>
                </a:solidFill>
                <a:cs typeface="+mn-ea"/>
                <a:sym typeface="+mn-lt"/>
              </a:rPr>
              <a:t>输入标题说明指标内容和建议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375">
        <p14:gallery dir="l"/>
      </p:transition>
    </mc:Choice>
    <mc:Fallback xmlns="">
      <p:transition spd="slow" advTm="203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82324" y="1147140"/>
            <a:ext cx="4251800" cy="803020"/>
            <a:chOff x="1552575" y="2407000"/>
            <a:chExt cx="5442604" cy="1032418"/>
          </a:xfrm>
        </p:grpSpPr>
        <p:sp>
          <p:nvSpPr>
            <p:cNvPr id="3" name="Shape 1664"/>
            <p:cNvSpPr/>
            <p:nvPr/>
          </p:nvSpPr>
          <p:spPr>
            <a:xfrm rot="5400000">
              <a:off x="4087021" y="531261"/>
              <a:ext cx="1029733" cy="478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078"/>
                  </a:moveTo>
                  <a:lnTo>
                    <a:pt x="21600" y="0"/>
                  </a:lnTo>
                  <a:lnTo>
                    <a:pt x="12326" y="1995"/>
                  </a:lnTo>
                  <a:lnTo>
                    <a:pt x="12342" y="13028"/>
                  </a:lnTo>
                  <a:lnTo>
                    <a:pt x="12326" y="13028"/>
                  </a:lnTo>
                  <a:lnTo>
                    <a:pt x="39" y="14799"/>
                  </a:lnTo>
                  <a:lnTo>
                    <a:pt x="0" y="14799"/>
                  </a:lnTo>
                  <a:lnTo>
                    <a:pt x="0" y="21600"/>
                  </a:lnTo>
                  <a:lnTo>
                    <a:pt x="15442" y="21600"/>
                  </a:lnTo>
                  <a:lnTo>
                    <a:pt x="15442" y="14804"/>
                  </a:lnTo>
                  <a:lnTo>
                    <a:pt x="21425" y="13078"/>
                  </a:lnTo>
                  <a:cubicBezTo>
                    <a:pt x="21425" y="13078"/>
                    <a:pt x="21600" y="13078"/>
                    <a:pt x="21600" y="13078"/>
                  </a:cubicBezTo>
                  <a:close/>
                </a:path>
              </a:pathLst>
            </a:custGeom>
            <a:solidFill>
              <a:srgbClr val="003C7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" name="Shape 1665"/>
            <p:cNvSpPr/>
            <p:nvPr/>
          </p:nvSpPr>
          <p:spPr>
            <a:xfrm>
              <a:off x="1552575" y="2407000"/>
              <a:ext cx="775215" cy="7444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2324" y="1836971"/>
            <a:ext cx="4635740" cy="580078"/>
            <a:chOff x="1552575" y="3293894"/>
            <a:chExt cx="5934074" cy="745789"/>
          </a:xfrm>
        </p:grpSpPr>
        <p:sp>
          <p:nvSpPr>
            <p:cNvPr id="6" name="Shape 1669"/>
            <p:cNvSpPr/>
            <p:nvPr/>
          </p:nvSpPr>
          <p:spPr>
            <a:xfrm rot="5400000">
              <a:off x="4500311" y="1053344"/>
              <a:ext cx="744446" cy="522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9" y="15363"/>
                  </a:moveTo>
                  <a:lnTo>
                    <a:pt x="21490" y="13752"/>
                  </a:lnTo>
                  <a:lnTo>
                    <a:pt x="21490" y="0"/>
                  </a:lnTo>
                  <a:lnTo>
                    <a:pt x="8518" y="1825"/>
                  </a:lnTo>
                  <a:lnTo>
                    <a:pt x="8518" y="13752"/>
                  </a:lnTo>
                  <a:lnTo>
                    <a:pt x="8518" y="13752"/>
                  </a:lnTo>
                  <a:lnTo>
                    <a:pt x="81" y="15363"/>
                  </a:lnTo>
                  <a:lnTo>
                    <a:pt x="11" y="15363"/>
                  </a:lnTo>
                  <a:lnTo>
                    <a:pt x="11" y="15376"/>
                  </a:lnTo>
                  <a:lnTo>
                    <a:pt x="0" y="15378"/>
                  </a:lnTo>
                  <a:lnTo>
                    <a:pt x="11" y="15378"/>
                  </a:lnTo>
                  <a:lnTo>
                    <a:pt x="11" y="21600"/>
                  </a:lnTo>
                  <a:lnTo>
                    <a:pt x="21600" y="21600"/>
                  </a:lnTo>
                  <a:lnTo>
                    <a:pt x="21600" y="15363"/>
                  </a:lnTo>
                  <a:cubicBezTo>
                    <a:pt x="21600" y="15363"/>
                    <a:pt x="21599" y="15363"/>
                    <a:pt x="21599" y="15363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Shape 1670"/>
            <p:cNvSpPr/>
            <p:nvPr/>
          </p:nvSpPr>
          <p:spPr>
            <a:xfrm>
              <a:off x="1552575" y="3293894"/>
              <a:ext cx="775215" cy="7444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1282324" y="2523369"/>
            <a:ext cx="4635741" cy="579034"/>
            <a:chOff x="1552575" y="4176376"/>
            <a:chExt cx="5934075" cy="744446"/>
          </a:xfrm>
        </p:grpSpPr>
        <p:sp>
          <p:nvSpPr>
            <p:cNvPr id="9" name="Shape 1674"/>
            <p:cNvSpPr/>
            <p:nvPr/>
          </p:nvSpPr>
          <p:spPr>
            <a:xfrm rot="5400000">
              <a:off x="4504723" y="1934483"/>
              <a:ext cx="735623" cy="522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2" y="15373"/>
                  </a:moveTo>
                  <a:lnTo>
                    <a:pt x="12874" y="13752"/>
                  </a:lnTo>
                  <a:lnTo>
                    <a:pt x="12874" y="1814"/>
                  </a:lnTo>
                  <a:lnTo>
                    <a:pt x="0" y="0"/>
                  </a:lnTo>
                  <a:lnTo>
                    <a:pt x="0" y="13779"/>
                  </a:lnTo>
                  <a:lnTo>
                    <a:pt x="2" y="13779"/>
                  </a:lnTo>
                  <a:lnTo>
                    <a:pt x="111" y="15373"/>
                  </a:lnTo>
                  <a:lnTo>
                    <a:pt x="2" y="15373"/>
                  </a:lnTo>
                  <a:lnTo>
                    <a:pt x="2" y="21600"/>
                  </a:lnTo>
                  <a:lnTo>
                    <a:pt x="21600" y="21600"/>
                  </a:lnTo>
                  <a:lnTo>
                    <a:pt x="21600" y="15373"/>
                  </a:lnTo>
                  <a:cubicBezTo>
                    <a:pt x="21600" y="15373"/>
                    <a:pt x="21532" y="15373"/>
                    <a:pt x="21532" y="15373"/>
                  </a:cubicBezTo>
                  <a:close/>
                </a:path>
              </a:pathLst>
            </a:custGeom>
            <a:solidFill>
              <a:srgbClr val="003C7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Shape 1675"/>
            <p:cNvSpPr/>
            <p:nvPr/>
          </p:nvSpPr>
          <p:spPr>
            <a:xfrm>
              <a:off x="1552575" y="4176376"/>
              <a:ext cx="775215" cy="744446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1282324" y="2974495"/>
            <a:ext cx="4251800" cy="810876"/>
            <a:chOff x="1552575" y="4756375"/>
            <a:chExt cx="5442604" cy="1042518"/>
          </a:xfrm>
        </p:grpSpPr>
        <p:sp>
          <p:nvSpPr>
            <p:cNvPr id="12" name="Shape 1679"/>
            <p:cNvSpPr/>
            <p:nvPr/>
          </p:nvSpPr>
          <p:spPr>
            <a:xfrm rot="5400000">
              <a:off x="4081932" y="2880436"/>
              <a:ext cx="1037307" cy="478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05" y="14802"/>
                  </a:moveTo>
                  <a:lnTo>
                    <a:pt x="9188" y="13032"/>
                  </a:lnTo>
                  <a:lnTo>
                    <a:pt x="9188" y="2006"/>
                  </a:lnTo>
                  <a:lnTo>
                    <a:pt x="22" y="0"/>
                  </a:lnTo>
                  <a:lnTo>
                    <a:pt x="22" y="13032"/>
                  </a:lnTo>
                  <a:lnTo>
                    <a:pt x="0" y="13032"/>
                  </a:lnTo>
                  <a:lnTo>
                    <a:pt x="22" y="13039"/>
                  </a:lnTo>
                  <a:lnTo>
                    <a:pt x="22" y="13062"/>
                  </a:lnTo>
                  <a:lnTo>
                    <a:pt x="104" y="13062"/>
                  </a:lnTo>
                  <a:lnTo>
                    <a:pt x="6144" y="14808"/>
                  </a:lnTo>
                  <a:lnTo>
                    <a:pt x="6271" y="14808"/>
                  </a:lnTo>
                  <a:lnTo>
                    <a:pt x="6271" y="21600"/>
                  </a:lnTo>
                  <a:lnTo>
                    <a:pt x="21600" y="21600"/>
                  </a:lnTo>
                  <a:lnTo>
                    <a:pt x="21600" y="14802"/>
                  </a:lnTo>
                  <a:cubicBezTo>
                    <a:pt x="21600" y="14802"/>
                    <a:pt x="21405" y="14802"/>
                    <a:pt x="21405" y="14802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1680"/>
            <p:cNvSpPr/>
            <p:nvPr/>
          </p:nvSpPr>
          <p:spPr>
            <a:xfrm>
              <a:off x="1552575" y="5054446"/>
              <a:ext cx="775215" cy="744447"/>
            </a:xfrm>
            <a:prstGeom prst="rect">
              <a:avLst/>
            </a:prstGeom>
            <a:solidFill>
              <a:srgbClr val="F1F1F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Shape 1684"/>
          <p:cNvSpPr/>
          <p:nvPr/>
        </p:nvSpPr>
        <p:spPr>
          <a:xfrm>
            <a:off x="2280934" y="1313002"/>
            <a:ext cx="282262" cy="2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1" y="15188"/>
                </a:moveTo>
                <a:cubicBezTo>
                  <a:pt x="8905" y="14174"/>
                  <a:pt x="8222" y="13317"/>
                  <a:pt x="8222" y="11485"/>
                </a:cubicBezTo>
                <a:cubicBezTo>
                  <a:pt x="8222" y="10385"/>
                  <a:pt x="8875" y="10744"/>
                  <a:pt x="9161" y="8730"/>
                </a:cubicBezTo>
                <a:cubicBezTo>
                  <a:pt x="9279" y="7894"/>
                  <a:pt x="9855" y="8716"/>
                  <a:pt x="9966" y="6808"/>
                </a:cubicBezTo>
                <a:cubicBezTo>
                  <a:pt x="9966" y="6047"/>
                  <a:pt x="9651" y="5858"/>
                  <a:pt x="9651" y="5858"/>
                </a:cubicBezTo>
                <a:cubicBezTo>
                  <a:pt x="9651" y="5858"/>
                  <a:pt x="9811" y="4733"/>
                  <a:pt x="9873" y="3867"/>
                </a:cubicBezTo>
                <a:cubicBezTo>
                  <a:pt x="9951" y="2788"/>
                  <a:pt x="9396" y="0"/>
                  <a:pt x="6431" y="0"/>
                </a:cubicBezTo>
                <a:cubicBezTo>
                  <a:pt x="3466" y="0"/>
                  <a:pt x="2909" y="2788"/>
                  <a:pt x="2987" y="3867"/>
                </a:cubicBezTo>
                <a:cubicBezTo>
                  <a:pt x="3050" y="4733"/>
                  <a:pt x="3210" y="5858"/>
                  <a:pt x="3210" y="5858"/>
                </a:cubicBezTo>
                <a:cubicBezTo>
                  <a:pt x="3210" y="5858"/>
                  <a:pt x="2895" y="6047"/>
                  <a:pt x="2895" y="6808"/>
                </a:cubicBezTo>
                <a:cubicBezTo>
                  <a:pt x="3005" y="8716"/>
                  <a:pt x="3582" y="7894"/>
                  <a:pt x="3700" y="8730"/>
                </a:cubicBezTo>
                <a:cubicBezTo>
                  <a:pt x="3987" y="10744"/>
                  <a:pt x="4639" y="10385"/>
                  <a:pt x="4639" y="11485"/>
                </a:cubicBezTo>
                <a:cubicBezTo>
                  <a:pt x="4639" y="13317"/>
                  <a:pt x="3956" y="14174"/>
                  <a:pt x="1819" y="15188"/>
                </a:cubicBezTo>
                <a:cubicBezTo>
                  <a:pt x="1169" y="15497"/>
                  <a:pt x="0" y="15976"/>
                  <a:pt x="0" y="17129"/>
                </a:cubicBezTo>
                <a:lnTo>
                  <a:pt x="0" y="21600"/>
                </a:lnTo>
                <a:lnTo>
                  <a:pt x="15005" y="21600"/>
                </a:lnTo>
                <a:cubicBezTo>
                  <a:pt x="15005" y="21600"/>
                  <a:pt x="15005" y="18955"/>
                  <a:pt x="15005" y="18248"/>
                </a:cubicBezTo>
                <a:cubicBezTo>
                  <a:pt x="15005" y="17196"/>
                  <a:pt x="13184" y="16207"/>
                  <a:pt x="11041" y="15188"/>
                </a:cubicBezTo>
                <a:close/>
                <a:moveTo>
                  <a:pt x="21600" y="21600"/>
                </a:moveTo>
                <a:cubicBezTo>
                  <a:pt x="21600" y="21600"/>
                  <a:pt x="21557" y="16953"/>
                  <a:pt x="21307" y="16471"/>
                </a:cubicBezTo>
                <a:cubicBezTo>
                  <a:pt x="20935" y="15754"/>
                  <a:pt x="20071" y="15261"/>
                  <a:pt x="18463" y="14498"/>
                </a:cubicBezTo>
                <a:cubicBezTo>
                  <a:pt x="16861" y="13736"/>
                  <a:pt x="16349" y="13094"/>
                  <a:pt x="16349" y="11720"/>
                </a:cubicBezTo>
                <a:cubicBezTo>
                  <a:pt x="16349" y="10894"/>
                  <a:pt x="16838" y="11164"/>
                  <a:pt x="17053" y="9653"/>
                </a:cubicBezTo>
                <a:cubicBezTo>
                  <a:pt x="17142" y="9026"/>
                  <a:pt x="17574" y="9643"/>
                  <a:pt x="17657" y="8212"/>
                </a:cubicBezTo>
                <a:cubicBezTo>
                  <a:pt x="17657" y="7642"/>
                  <a:pt x="17420" y="7499"/>
                  <a:pt x="17420" y="7499"/>
                </a:cubicBezTo>
                <a:cubicBezTo>
                  <a:pt x="17420" y="7499"/>
                  <a:pt x="17541" y="6656"/>
                  <a:pt x="17588" y="6006"/>
                </a:cubicBezTo>
                <a:cubicBezTo>
                  <a:pt x="17646" y="5197"/>
                  <a:pt x="17229" y="3106"/>
                  <a:pt x="15005" y="3106"/>
                </a:cubicBezTo>
                <a:cubicBezTo>
                  <a:pt x="12781" y="3106"/>
                  <a:pt x="12365" y="5197"/>
                  <a:pt x="12422" y="6006"/>
                </a:cubicBezTo>
                <a:cubicBezTo>
                  <a:pt x="12469" y="6656"/>
                  <a:pt x="12589" y="7499"/>
                  <a:pt x="12589" y="7499"/>
                </a:cubicBezTo>
                <a:cubicBezTo>
                  <a:pt x="12589" y="7499"/>
                  <a:pt x="12353" y="7642"/>
                  <a:pt x="12353" y="8212"/>
                </a:cubicBezTo>
                <a:cubicBezTo>
                  <a:pt x="12437" y="9643"/>
                  <a:pt x="12868" y="9026"/>
                  <a:pt x="12957" y="9653"/>
                </a:cubicBezTo>
                <a:cubicBezTo>
                  <a:pt x="13173" y="11164"/>
                  <a:pt x="13662" y="10894"/>
                  <a:pt x="13662" y="11720"/>
                </a:cubicBezTo>
                <a:cubicBezTo>
                  <a:pt x="13662" y="12655"/>
                  <a:pt x="13424" y="13250"/>
                  <a:pt x="12768" y="13776"/>
                </a:cubicBezTo>
                <a:cubicBezTo>
                  <a:pt x="16268" y="15766"/>
                  <a:pt x="16737" y="16172"/>
                  <a:pt x="16737" y="17952"/>
                </a:cubicBezTo>
                <a:lnTo>
                  <a:pt x="16737" y="21600"/>
                </a:lnTo>
                <a:cubicBezTo>
                  <a:pt x="16737" y="21600"/>
                  <a:pt x="21600" y="21600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9714" tIns="29714" rIns="29714" bIns="29714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1687"/>
          <p:cNvSpPr/>
          <p:nvPr/>
        </p:nvSpPr>
        <p:spPr>
          <a:xfrm>
            <a:off x="2280934" y="1985960"/>
            <a:ext cx="282262" cy="28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9714" tIns="29714" rIns="29714" bIns="29714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Shape 1690"/>
          <p:cNvSpPr/>
          <p:nvPr/>
        </p:nvSpPr>
        <p:spPr>
          <a:xfrm>
            <a:off x="2287198" y="2671166"/>
            <a:ext cx="269734" cy="281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9714" tIns="29714" rIns="29714" bIns="29714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Shape 1693"/>
          <p:cNvSpPr/>
          <p:nvPr/>
        </p:nvSpPr>
        <p:spPr>
          <a:xfrm>
            <a:off x="2281598" y="3355328"/>
            <a:ext cx="280933" cy="28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29714" tIns="29714" rIns="29714" bIns="29714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36945" y="1682352"/>
            <a:ext cx="143859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7575">
              <a:defRPr/>
            </a:pPr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6945" y="2133977"/>
            <a:ext cx="143859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7575">
              <a:defRPr/>
            </a:pPr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36945" y="2603101"/>
            <a:ext cx="143859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7575">
              <a:defRPr/>
            </a:pPr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36945" y="3054726"/>
            <a:ext cx="143859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7575">
              <a:defRPr/>
            </a:pPr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8358" y="1007988"/>
            <a:ext cx="217941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</a:t>
            </a:r>
            <a:endParaRPr lang="en-GB" sz="900" dirty="0">
              <a:solidFill>
                <a:srgbClr val="474747"/>
              </a:solidFill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77604" y="1793871"/>
            <a:ext cx="217941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</a:t>
            </a:r>
            <a:endParaRPr lang="en-GB" sz="900" dirty="0">
              <a:solidFill>
                <a:srgbClr val="474747"/>
              </a:solidFill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74710" y="2752348"/>
            <a:ext cx="2179413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</a:t>
            </a:r>
            <a:endParaRPr lang="en-GB" sz="900" dirty="0">
              <a:solidFill>
                <a:srgbClr val="474747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1679" y="3545640"/>
            <a:ext cx="2200959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</a:t>
            </a:r>
            <a:endParaRPr lang="en-GB" sz="900" dirty="0">
              <a:solidFill>
                <a:srgbClr val="474747"/>
              </a:solidFill>
              <a:cs typeface="+mn-ea"/>
              <a:sym typeface="+mn-lt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282324" y="1154623"/>
            <a:ext cx="605603" cy="57155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</a:t>
            </a:r>
            <a:endParaRPr lang="en-GB" sz="19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1282324" y="1836370"/>
            <a:ext cx="605603" cy="57155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2</a:t>
            </a:r>
            <a:endParaRPr lang="en-GB" sz="19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1280864" y="2527148"/>
            <a:ext cx="605603" cy="57155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3</a:t>
            </a:r>
            <a:endParaRPr lang="en-GB" sz="19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1280864" y="3208895"/>
            <a:ext cx="605603" cy="57155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0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4</a:t>
            </a:r>
            <a:endParaRPr lang="en-GB" sz="19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503">
        <p14:gallery dir="l"/>
      </p:transition>
    </mc:Choice>
    <mc:Fallback xmlns="">
      <p:transition spd="slow" advTm="35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build="p"/>
      <p:bldP spid="27" grpId="0" build="p"/>
      <p:bldP spid="28" grpId="0" build="p"/>
      <p:bldP spid="2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21"/>
            <a:ext cx="8960556" cy="504031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756238">
            <a:off x="5049472" y="3016531"/>
            <a:ext cx="5248199" cy="860175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0" y="647948"/>
            <a:ext cx="3168352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2400" spc="600" dirty="0">
                <a:solidFill>
                  <a:srgbClr val="003C72"/>
                </a:solidFill>
                <a:cs typeface="+mn-ea"/>
                <a:sym typeface="+mn-lt"/>
              </a:rPr>
              <a:t>第五部分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1260202" y="2304132"/>
            <a:ext cx="6824978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36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36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6777866" y="3899880"/>
            <a:ext cx="3965557" cy="493397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471">
        <p14:gallery dir="l"/>
      </p:transition>
    </mc:Choice>
    <mc:Fallback xmlns="">
      <p:transition spd="slow" advTm="14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056"/>
          <p:cNvSpPr/>
          <p:nvPr/>
        </p:nvSpPr>
        <p:spPr>
          <a:xfrm>
            <a:off x="1428763" y="1224012"/>
            <a:ext cx="6004602" cy="2887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08" y="215"/>
                </a:moveTo>
                <a:lnTo>
                  <a:pt x="18515" y="2111"/>
                </a:lnTo>
                <a:lnTo>
                  <a:pt x="11972" y="10428"/>
                </a:lnTo>
                <a:lnTo>
                  <a:pt x="8013" y="7302"/>
                </a:lnTo>
                <a:lnTo>
                  <a:pt x="0" y="17211"/>
                </a:lnTo>
                <a:lnTo>
                  <a:pt x="1642" y="21600"/>
                </a:lnTo>
                <a:lnTo>
                  <a:pt x="8648" y="10721"/>
                </a:lnTo>
                <a:lnTo>
                  <a:pt x="12228" y="13359"/>
                </a:lnTo>
                <a:lnTo>
                  <a:pt x="19035" y="3738"/>
                </a:lnTo>
                <a:lnTo>
                  <a:pt x="19906" y="6461"/>
                </a:lnTo>
                <a:lnTo>
                  <a:pt x="20553" y="4063"/>
                </a:lnTo>
                <a:lnTo>
                  <a:pt x="20938" y="2571"/>
                </a:lnTo>
                <a:lnTo>
                  <a:pt x="21600" y="0"/>
                </a:lnTo>
                <a:cubicBezTo>
                  <a:pt x="21600" y="0"/>
                  <a:pt x="17908" y="215"/>
                  <a:pt x="17908" y="215"/>
                </a:cubicBezTo>
                <a:close/>
              </a:path>
            </a:pathLst>
          </a:custGeom>
          <a:solidFill>
            <a:srgbClr val="910101"/>
          </a:solidFill>
          <a:ln w="12700"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29" name="Shape 2057"/>
          <p:cNvSpPr/>
          <p:nvPr/>
        </p:nvSpPr>
        <p:spPr>
          <a:xfrm>
            <a:off x="1740120" y="3441530"/>
            <a:ext cx="367231" cy="36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9619" tIns="39619" rIns="39619" bIns="39619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Shape 2060"/>
          <p:cNvSpPr/>
          <p:nvPr/>
        </p:nvSpPr>
        <p:spPr>
          <a:xfrm>
            <a:off x="3534713" y="2278335"/>
            <a:ext cx="367231" cy="36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9619" tIns="39619" rIns="39619" bIns="39619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Shape 2063"/>
          <p:cNvSpPr/>
          <p:nvPr/>
        </p:nvSpPr>
        <p:spPr>
          <a:xfrm>
            <a:off x="4609519" y="2622570"/>
            <a:ext cx="367231" cy="36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9619" tIns="39619" rIns="39619" bIns="39619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Shape 2066"/>
          <p:cNvSpPr/>
          <p:nvPr/>
        </p:nvSpPr>
        <p:spPr>
          <a:xfrm>
            <a:off x="6613708" y="1336148"/>
            <a:ext cx="367231" cy="365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9619" tIns="39619" rIns="39619" bIns="39619" numCol="1" anchor="ctr">
            <a:noAutofit/>
          </a:bodyPr>
          <a:lstStyle/>
          <a:p>
            <a:pPr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4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2867" y="2177394"/>
            <a:ext cx="1857788" cy="50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800" dirty="0">
                <a:solidFill>
                  <a:srgbClr val="7F7F7F"/>
                </a:solidFill>
                <a:cs typeface="+mn-ea"/>
                <a:sym typeface="+mn-lt"/>
              </a:rPr>
              <a:t>200</a:t>
            </a:r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字以内</a:t>
            </a:r>
          </a:p>
        </p:txBody>
      </p:sp>
      <p:sp>
        <p:nvSpPr>
          <p:cNvPr id="34" name="Text Placeholder 2"/>
          <p:cNvSpPr txBox="1"/>
          <p:nvPr/>
        </p:nvSpPr>
        <p:spPr>
          <a:xfrm>
            <a:off x="1016932" y="1912539"/>
            <a:ext cx="1810207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0655" y="1589779"/>
            <a:ext cx="1857788" cy="50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800" dirty="0">
                <a:solidFill>
                  <a:srgbClr val="7F7F7F"/>
                </a:solidFill>
                <a:cs typeface="+mn-ea"/>
                <a:sym typeface="+mn-lt"/>
              </a:rPr>
              <a:t>200</a:t>
            </a:r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字以内</a:t>
            </a:r>
          </a:p>
        </p:txBody>
      </p:sp>
      <p:sp>
        <p:nvSpPr>
          <p:cNvPr id="36" name="Text Placeholder 2"/>
          <p:cNvSpPr txBox="1"/>
          <p:nvPr/>
        </p:nvSpPr>
        <p:spPr>
          <a:xfrm>
            <a:off x="2874720" y="1324923"/>
            <a:ext cx="1810207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77007" y="3441530"/>
            <a:ext cx="1857788" cy="50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800" dirty="0">
                <a:solidFill>
                  <a:srgbClr val="7F7F7F"/>
                </a:solidFill>
                <a:cs typeface="+mn-ea"/>
                <a:sym typeface="+mn-lt"/>
              </a:rPr>
              <a:t>200</a:t>
            </a:r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字以内</a:t>
            </a:r>
          </a:p>
        </p:txBody>
      </p:sp>
      <p:sp>
        <p:nvSpPr>
          <p:cNvPr id="38" name="Text Placeholder 2"/>
          <p:cNvSpPr txBox="1"/>
          <p:nvPr/>
        </p:nvSpPr>
        <p:spPr>
          <a:xfrm>
            <a:off x="4281072" y="3176675"/>
            <a:ext cx="1810207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04471" y="2536479"/>
            <a:ext cx="1857788" cy="502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800" dirty="0">
                <a:solidFill>
                  <a:srgbClr val="7F7F7F"/>
                </a:solidFill>
                <a:cs typeface="+mn-ea"/>
                <a:sym typeface="+mn-lt"/>
              </a:rPr>
              <a:t>200</a:t>
            </a:r>
            <a:r>
              <a:rPr lang="zh-CN" altLang="en-US" sz="800" dirty="0">
                <a:solidFill>
                  <a:srgbClr val="7F7F7F"/>
                </a:solidFill>
                <a:cs typeface="+mn-ea"/>
                <a:sym typeface="+mn-lt"/>
              </a:rPr>
              <a:t>字以内</a:t>
            </a:r>
          </a:p>
        </p:txBody>
      </p:sp>
      <p:sp>
        <p:nvSpPr>
          <p:cNvPr id="40" name="Text Placeholder 2"/>
          <p:cNvSpPr txBox="1"/>
          <p:nvPr/>
        </p:nvSpPr>
        <p:spPr>
          <a:xfrm>
            <a:off x="6508536" y="2271624"/>
            <a:ext cx="1810207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1740120" y="3441531"/>
            <a:ext cx="367231" cy="36563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 dirty="0">
                <a:solidFill>
                  <a:srgbClr val="003C72"/>
                </a:solidFill>
                <a:latin typeface="+mn-lt"/>
                <a:cs typeface="+mn-ea"/>
                <a:sym typeface="+mn-lt"/>
              </a:rPr>
              <a:t>01</a:t>
            </a:r>
          </a:p>
        </p:txBody>
      </p:sp>
      <p:sp>
        <p:nvSpPr>
          <p:cNvPr id="42" name="Text Placeholder 2"/>
          <p:cNvSpPr txBox="1"/>
          <p:nvPr/>
        </p:nvSpPr>
        <p:spPr>
          <a:xfrm>
            <a:off x="3532534" y="2277241"/>
            <a:ext cx="367231" cy="36563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>
                <a:solidFill>
                  <a:srgbClr val="003C72"/>
                </a:solidFill>
                <a:latin typeface="+mn-lt"/>
                <a:cs typeface="+mn-ea"/>
                <a:sym typeface="+mn-lt"/>
              </a:rPr>
              <a:t>02</a:t>
            </a:r>
            <a:endParaRPr lang="en-GB" sz="1100" dirty="0">
              <a:solidFill>
                <a:srgbClr val="003C7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4609883" y="2622098"/>
            <a:ext cx="367231" cy="36563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>
                <a:solidFill>
                  <a:srgbClr val="003C72"/>
                </a:solidFill>
                <a:latin typeface="+mn-lt"/>
                <a:cs typeface="+mn-ea"/>
                <a:sym typeface="+mn-lt"/>
              </a:rPr>
              <a:t>03</a:t>
            </a:r>
            <a:endParaRPr lang="en-GB" sz="1100" dirty="0">
              <a:solidFill>
                <a:srgbClr val="003C7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4" name="Text Placeholder 2"/>
          <p:cNvSpPr txBox="1"/>
          <p:nvPr/>
        </p:nvSpPr>
        <p:spPr>
          <a:xfrm>
            <a:off x="6613781" y="1336149"/>
            <a:ext cx="367231" cy="365631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100">
                <a:solidFill>
                  <a:srgbClr val="003C72"/>
                </a:solidFill>
                <a:latin typeface="+mn-lt"/>
                <a:cs typeface="+mn-ea"/>
                <a:sym typeface="+mn-lt"/>
              </a:rPr>
              <a:t>04</a:t>
            </a:r>
            <a:endParaRPr lang="en-GB" sz="1100" dirty="0">
              <a:solidFill>
                <a:srgbClr val="003C72"/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45">
        <p14:gallery dir="l"/>
      </p:transition>
    </mc:Choice>
    <mc:Fallback xmlns="">
      <p:transition spd="slow" advTm="30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build="p"/>
      <p:bldP spid="35" grpId="0"/>
      <p:bldP spid="36" grpId="0" build="p"/>
      <p:bldP spid="37" grpId="0"/>
      <p:bldP spid="38" grpId="0" build="p"/>
      <p:bldP spid="39" grpId="0"/>
      <p:bldP spid="40" grpId="0" build="p"/>
      <p:bldP spid="41" grpId="0" build="p"/>
      <p:bldP spid="42" grpId="0" build="p"/>
      <p:bldP spid="43" grpId="0" build="p"/>
      <p:bldP spid="4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2199"/>
          <p:cNvSpPr/>
          <p:nvPr/>
        </p:nvSpPr>
        <p:spPr>
          <a:xfrm rot="5400000" flipH="1">
            <a:off x="910325" y="2513376"/>
            <a:ext cx="540199" cy="47975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910101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0" name="Shape 2200"/>
          <p:cNvSpPr/>
          <p:nvPr/>
        </p:nvSpPr>
        <p:spPr>
          <a:xfrm rot="5400000">
            <a:off x="7647041" y="1955448"/>
            <a:ext cx="540199" cy="479751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003C72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1" name="Shape 2204"/>
          <p:cNvSpPr/>
          <p:nvPr/>
        </p:nvSpPr>
        <p:spPr>
          <a:xfrm>
            <a:off x="6112117" y="1509095"/>
            <a:ext cx="2044900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003C72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2" name="Shape 2205"/>
          <p:cNvSpPr/>
          <p:nvPr/>
        </p:nvSpPr>
        <p:spPr>
          <a:xfrm>
            <a:off x="4399046" y="1509095"/>
            <a:ext cx="2044899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910101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3" name="Shape 2206"/>
          <p:cNvSpPr/>
          <p:nvPr/>
        </p:nvSpPr>
        <p:spPr>
          <a:xfrm>
            <a:off x="2653621" y="1509095"/>
            <a:ext cx="2044899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003C72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4" name="Shape 2207"/>
          <p:cNvSpPr/>
          <p:nvPr/>
        </p:nvSpPr>
        <p:spPr>
          <a:xfrm>
            <a:off x="940549" y="1509095"/>
            <a:ext cx="2044900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910101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5" name="Shape 2208"/>
          <p:cNvSpPr/>
          <p:nvPr/>
        </p:nvSpPr>
        <p:spPr>
          <a:xfrm rot="10800000">
            <a:off x="940548" y="2607221"/>
            <a:ext cx="2044900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003C72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6" name="Shape 2209"/>
          <p:cNvSpPr/>
          <p:nvPr/>
        </p:nvSpPr>
        <p:spPr>
          <a:xfrm rot="10800000">
            <a:off x="2653620" y="2607221"/>
            <a:ext cx="2044900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910101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7" name="Shape 2210"/>
          <p:cNvSpPr/>
          <p:nvPr/>
        </p:nvSpPr>
        <p:spPr>
          <a:xfrm rot="10800000">
            <a:off x="4399045" y="2607221"/>
            <a:ext cx="2044900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003C72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8" name="Shape 2211"/>
          <p:cNvSpPr/>
          <p:nvPr/>
        </p:nvSpPr>
        <p:spPr>
          <a:xfrm rot="10800000">
            <a:off x="6112117" y="2607221"/>
            <a:ext cx="2044899" cy="832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240"/>
                </a:moveTo>
                <a:lnTo>
                  <a:pt x="12159" y="3240"/>
                </a:lnTo>
                <a:lnTo>
                  <a:pt x="12159" y="0"/>
                </a:lnTo>
                <a:lnTo>
                  <a:pt x="21600" y="10800"/>
                </a:lnTo>
                <a:lnTo>
                  <a:pt x="12159" y="21600"/>
                </a:lnTo>
                <a:lnTo>
                  <a:pt x="12159" y="18360"/>
                </a:lnTo>
                <a:lnTo>
                  <a:pt x="0" y="18360"/>
                </a:lnTo>
                <a:cubicBezTo>
                  <a:pt x="0" y="18360"/>
                  <a:pt x="0" y="3240"/>
                  <a:pt x="0" y="3240"/>
                </a:cubicBezTo>
                <a:close/>
              </a:path>
            </a:pathLst>
          </a:custGeom>
          <a:solidFill>
            <a:srgbClr val="910101"/>
          </a:solidFill>
          <a:ln w="63500">
            <a:solidFill>
              <a:srgbClr val="FFFFFF"/>
            </a:solidFill>
            <a:miter lim="400000"/>
          </a:ln>
        </p:spPr>
        <p:txBody>
          <a:bodyPr lIns="29714" tIns="29714" rIns="29714" bIns="29714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59" name="Group 2"/>
          <p:cNvGrpSpPr/>
          <p:nvPr/>
        </p:nvGrpSpPr>
        <p:grpSpPr>
          <a:xfrm>
            <a:off x="2664167" y="1730730"/>
            <a:ext cx="407788" cy="406013"/>
            <a:chOff x="3712472" y="2651901"/>
            <a:chExt cx="521998" cy="521999"/>
          </a:xfrm>
        </p:grpSpPr>
        <p:sp>
          <p:nvSpPr>
            <p:cNvPr id="60" name="Shape 2214"/>
            <p:cNvSpPr/>
            <p:nvPr/>
          </p:nvSpPr>
          <p:spPr>
            <a:xfrm>
              <a:off x="3712472" y="2651901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61" name="Group 2217"/>
            <p:cNvGrpSpPr/>
            <p:nvPr/>
          </p:nvGrpSpPr>
          <p:grpSpPr>
            <a:xfrm>
              <a:off x="3878843" y="2769409"/>
              <a:ext cx="188787" cy="265098"/>
              <a:chOff x="0" y="0"/>
              <a:chExt cx="390413" cy="548221"/>
            </a:xfrm>
          </p:grpSpPr>
          <p:sp>
            <p:nvSpPr>
              <p:cNvPr id="62" name="Shape 2215"/>
              <p:cNvSpPr/>
              <p:nvPr/>
            </p:nvSpPr>
            <p:spPr>
              <a:xfrm>
                <a:off x="0" y="46251"/>
                <a:ext cx="390413" cy="5019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5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Shape 2216"/>
              <p:cNvSpPr/>
              <p:nvPr/>
            </p:nvSpPr>
            <p:spPr>
              <a:xfrm>
                <a:off x="68773" y="0"/>
                <a:ext cx="250985" cy="111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5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Group 1"/>
          <p:cNvGrpSpPr/>
          <p:nvPr/>
        </p:nvGrpSpPr>
        <p:grpSpPr>
          <a:xfrm>
            <a:off x="940916" y="1722218"/>
            <a:ext cx="407788" cy="406013"/>
            <a:chOff x="1506589" y="2640958"/>
            <a:chExt cx="521998" cy="521999"/>
          </a:xfrm>
        </p:grpSpPr>
        <p:sp>
          <p:nvSpPr>
            <p:cNvPr id="65" name="Shape 2220"/>
            <p:cNvSpPr/>
            <p:nvPr/>
          </p:nvSpPr>
          <p:spPr>
            <a:xfrm>
              <a:off x="1506589" y="2640958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Shape 2221"/>
            <p:cNvSpPr/>
            <p:nvPr/>
          </p:nvSpPr>
          <p:spPr>
            <a:xfrm>
              <a:off x="1633470" y="2769409"/>
              <a:ext cx="276863" cy="26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3" y="16137"/>
                  </a:moveTo>
                  <a:cubicBezTo>
                    <a:pt x="14080" y="15059"/>
                    <a:pt x="13176" y="14150"/>
                    <a:pt x="13176" y="12203"/>
                  </a:cubicBezTo>
                  <a:cubicBezTo>
                    <a:pt x="13176" y="11034"/>
                    <a:pt x="14040" y="11415"/>
                    <a:pt x="14419" y="9274"/>
                  </a:cubicBezTo>
                  <a:cubicBezTo>
                    <a:pt x="14577" y="8387"/>
                    <a:pt x="15341" y="9261"/>
                    <a:pt x="15487" y="7233"/>
                  </a:cubicBezTo>
                  <a:cubicBezTo>
                    <a:pt x="15487" y="6425"/>
                    <a:pt x="15071" y="6224"/>
                    <a:pt x="15071" y="6224"/>
                  </a:cubicBezTo>
                  <a:cubicBezTo>
                    <a:pt x="15071" y="6224"/>
                    <a:pt x="15283" y="5028"/>
                    <a:pt x="15366" y="4109"/>
                  </a:cubicBezTo>
                  <a:cubicBezTo>
                    <a:pt x="15468" y="2962"/>
                    <a:pt x="14731" y="0"/>
                    <a:pt x="10800" y="0"/>
                  </a:cubicBezTo>
                  <a:cubicBezTo>
                    <a:pt x="6869" y="0"/>
                    <a:pt x="6131" y="2962"/>
                    <a:pt x="6234" y="4109"/>
                  </a:cubicBezTo>
                  <a:cubicBezTo>
                    <a:pt x="6317" y="5028"/>
                    <a:pt x="6529" y="6224"/>
                    <a:pt x="6529" y="6224"/>
                  </a:cubicBezTo>
                  <a:cubicBezTo>
                    <a:pt x="6529" y="6224"/>
                    <a:pt x="6113" y="6425"/>
                    <a:pt x="6113" y="7233"/>
                  </a:cubicBezTo>
                  <a:cubicBezTo>
                    <a:pt x="6258" y="9261"/>
                    <a:pt x="7022" y="8387"/>
                    <a:pt x="7179" y="9274"/>
                  </a:cubicBezTo>
                  <a:cubicBezTo>
                    <a:pt x="7560" y="11415"/>
                    <a:pt x="8424" y="11034"/>
                    <a:pt x="8424" y="12203"/>
                  </a:cubicBezTo>
                  <a:cubicBezTo>
                    <a:pt x="8424" y="14150"/>
                    <a:pt x="7520" y="15059"/>
                    <a:pt x="4687" y="16137"/>
                  </a:cubicBezTo>
                  <a:cubicBezTo>
                    <a:pt x="1846" y="17219"/>
                    <a:pt x="0" y="18321"/>
                    <a:pt x="0" y="19073"/>
                  </a:cubicBezTo>
                  <a:cubicBezTo>
                    <a:pt x="0" y="19825"/>
                    <a:pt x="0" y="21600"/>
                    <a:pt x="0" y="21600"/>
                  </a:cubicBezTo>
                  <a:lnTo>
                    <a:pt x="10800" y="21600"/>
                  </a:lnTo>
                  <a:lnTo>
                    <a:pt x="21600" y="21600"/>
                  </a:lnTo>
                  <a:cubicBezTo>
                    <a:pt x="21600" y="21600"/>
                    <a:pt x="21600" y="19825"/>
                    <a:pt x="21600" y="19073"/>
                  </a:cubicBezTo>
                  <a:cubicBezTo>
                    <a:pt x="21600" y="18321"/>
                    <a:pt x="19754" y="17219"/>
                    <a:pt x="16913" y="1613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Group 3"/>
          <p:cNvGrpSpPr/>
          <p:nvPr/>
        </p:nvGrpSpPr>
        <p:grpSpPr>
          <a:xfrm>
            <a:off x="4387052" y="1730730"/>
            <a:ext cx="407788" cy="406013"/>
            <a:chOff x="5917887" y="2651901"/>
            <a:chExt cx="521998" cy="521999"/>
          </a:xfrm>
        </p:grpSpPr>
        <p:sp>
          <p:nvSpPr>
            <p:cNvPr id="68" name="Shape 2224"/>
            <p:cNvSpPr/>
            <p:nvPr/>
          </p:nvSpPr>
          <p:spPr>
            <a:xfrm>
              <a:off x="5917887" y="2651901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Shape 2225"/>
            <p:cNvSpPr/>
            <p:nvPr/>
          </p:nvSpPr>
          <p:spPr>
            <a:xfrm>
              <a:off x="6067226" y="2798035"/>
              <a:ext cx="223320" cy="22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Group 4"/>
          <p:cNvGrpSpPr/>
          <p:nvPr/>
        </p:nvGrpSpPr>
        <p:grpSpPr>
          <a:xfrm>
            <a:off x="6122664" y="1730730"/>
            <a:ext cx="407788" cy="406013"/>
            <a:chOff x="8139592" y="2651901"/>
            <a:chExt cx="521998" cy="521999"/>
          </a:xfrm>
        </p:grpSpPr>
        <p:sp>
          <p:nvSpPr>
            <p:cNvPr id="71" name="Shape 2228"/>
            <p:cNvSpPr/>
            <p:nvPr/>
          </p:nvSpPr>
          <p:spPr>
            <a:xfrm>
              <a:off x="8139592" y="2651901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Shape 2229"/>
            <p:cNvSpPr/>
            <p:nvPr/>
          </p:nvSpPr>
          <p:spPr>
            <a:xfrm>
              <a:off x="8286417" y="2801240"/>
              <a:ext cx="223305" cy="22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Group 5"/>
          <p:cNvGrpSpPr/>
          <p:nvPr/>
        </p:nvGrpSpPr>
        <p:grpSpPr>
          <a:xfrm>
            <a:off x="7749228" y="2820344"/>
            <a:ext cx="407788" cy="406013"/>
            <a:chOff x="10221709" y="4052785"/>
            <a:chExt cx="521998" cy="521999"/>
          </a:xfrm>
        </p:grpSpPr>
        <p:sp>
          <p:nvSpPr>
            <p:cNvPr id="74" name="Shape 2232"/>
            <p:cNvSpPr/>
            <p:nvPr/>
          </p:nvSpPr>
          <p:spPr>
            <a:xfrm>
              <a:off x="10221709" y="4052785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Shape 2233"/>
            <p:cNvSpPr/>
            <p:nvPr/>
          </p:nvSpPr>
          <p:spPr>
            <a:xfrm>
              <a:off x="10388587" y="4179325"/>
              <a:ext cx="188243" cy="26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6" name="Group 6"/>
          <p:cNvGrpSpPr/>
          <p:nvPr/>
        </p:nvGrpSpPr>
        <p:grpSpPr>
          <a:xfrm>
            <a:off x="6025977" y="2820344"/>
            <a:ext cx="407788" cy="406013"/>
            <a:chOff x="8015826" y="4052785"/>
            <a:chExt cx="521998" cy="521999"/>
          </a:xfrm>
        </p:grpSpPr>
        <p:sp>
          <p:nvSpPr>
            <p:cNvPr id="77" name="Shape 2236"/>
            <p:cNvSpPr/>
            <p:nvPr/>
          </p:nvSpPr>
          <p:spPr>
            <a:xfrm>
              <a:off x="8015826" y="4052785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8" name="Shape 2237"/>
            <p:cNvSpPr/>
            <p:nvPr/>
          </p:nvSpPr>
          <p:spPr>
            <a:xfrm>
              <a:off x="8155776" y="4192637"/>
              <a:ext cx="242294" cy="24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Group 7"/>
          <p:cNvGrpSpPr/>
          <p:nvPr/>
        </p:nvGrpSpPr>
        <p:grpSpPr>
          <a:xfrm>
            <a:off x="4278670" y="2820344"/>
            <a:ext cx="407788" cy="406013"/>
            <a:chOff x="5779150" y="4052785"/>
            <a:chExt cx="521998" cy="521999"/>
          </a:xfrm>
        </p:grpSpPr>
        <p:sp>
          <p:nvSpPr>
            <p:cNvPr id="80" name="Shape 2240"/>
            <p:cNvSpPr/>
            <p:nvPr/>
          </p:nvSpPr>
          <p:spPr>
            <a:xfrm>
              <a:off x="5779150" y="4052785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81" name="Group 2243"/>
            <p:cNvGrpSpPr/>
            <p:nvPr/>
          </p:nvGrpSpPr>
          <p:grpSpPr>
            <a:xfrm>
              <a:off x="5923244" y="4211998"/>
              <a:ext cx="233810" cy="203573"/>
              <a:chOff x="-1382595" y="-97300"/>
              <a:chExt cx="483522" cy="420990"/>
            </a:xfrm>
          </p:grpSpPr>
          <p:sp>
            <p:nvSpPr>
              <p:cNvPr id="82" name="Shape 2241"/>
              <p:cNvSpPr/>
              <p:nvPr/>
            </p:nvSpPr>
            <p:spPr>
              <a:xfrm>
                <a:off x="-1361117" y="-97300"/>
                <a:ext cx="440016" cy="123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8" h="21600" extrusionOk="0">
                    <a:moveTo>
                      <a:pt x="499" y="21600"/>
                    </a:moveTo>
                    <a:lnTo>
                      <a:pt x="20739" y="21600"/>
                    </a:lnTo>
                    <a:cubicBezTo>
                      <a:pt x="21419" y="21600"/>
                      <a:pt x="21309" y="18973"/>
                      <a:pt x="20970" y="18547"/>
                    </a:cubicBezTo>
                    <a:cubicBezTo>
                      <a:pt x="20632" y="18117"/>
                      <a:pt x="16870" y="12960"/>
                      <a:pt x="16216" y="12960"/>
                    </a:cubicBezTo>
                    <a:lnTo>
                      <a:pt x="15143" y="12960"/>
                    </a:lnTo>
                    <a:lnTo>
                      <a:pt x="15143" y="0"/>
                    </a:lnTo>
                    <a:lnTo>
                      <a:pt x="6095" y="0"/>
                    </a:lnTo>
                    <a:lnTo>
                      <a:pt x="6095" y="12960"/>
                    </a:lnTo>
                    <a:lnTo>
                      <a:pt x="5022" y="12960"/>
                    </a:lnTo>
                    <a:cubicBezTo>
                      <a:pt x="4367" y="12960"/>
                      <a:pt x="606" y="18117"/>
                      <a:pt x="268" y="18547"/>
                    </a:cubicBezTo>
                    <a:cubicBezTo>
                      <a:pt x="-71" y="18973"/>
                      <a:pt x="-181" y="21600"/>
                      <a:pt x="499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5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Shape 2242"/>
              <p:cNvSpPr/>
              <p:nvPr/>
            </p:nvSpPr>
            <p:spPr>
              <a:xfrm>
                <a:off x="-1382595" y="54793"/>
                <a:ext cx="483522" cy="268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88" y="0"/>
                    </a:moveTo>
                    <a:lnTo>
                      <a:pt x="1212" y="0"/>
                    </a:lnTo>
                    <a:cubicBezTo>
                      <a:pt x="606" y="0"/>
                      <a:pt x="0" y="1289"/>
                      <a:pt x="0" y="2378"/>
                    </a:cubicBezTo>
                    <a:lnTo>
                      <a:pt x="0" y="9313"/>
                    </a:lnTo>
                    <a:cubicBezTo>
                      <a:pt x="0" y="10404"/>
                      <a:pt x="606" y="11691"/>
                      <a:pt x="1212" y="11691"/>
                    </a:cubicBezTo>
                    <a:lnTo>
                      <a:pt x="3397" y="11691"/>
                    </a:lnTo>
                    <a:lnTo>
                      <a:pt x="2424" y="21600"/>
                    </a:lnTo>
                    <a:lnTo>
                      <a:pt x="19176" y="21600"/>
                    </a:lnTo>
                    <a:lnTo>
                      <a:pt x="18203" y="11691"/>
                    </a:lnTo>
                    <a:lnTo>
                      <a:pt x="20388" y="11691"/>
                    </a:lnTo>
                    <a:cubicBezTo>
                      <a:pt x="20994" y="11691"/>
                      <a:pt x="21600" y="10404"/>
                      <a:pt x="21600" y="9313"/>
                    </a:cubicBezTo>
                    <a:lnTo>
                      <a:pt x="21600" y="2378"/>
                    </a:lnTo>
                    <a:cubicBezTo>
                      <a:pt x="21600" y="1289"/>
                      <a:pt x="20994" y="0"/>
                      <a:pt x="203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500" kern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Group 8"/>
          <p:cNvGrpSpPr/>
          <p:nvPr/>
        </p:nvGrpSpPr>
        <p:grpSpPr>
          <a:xfrm>
            <a:off x="2565788" y="2820344"/>
            <a:ext cx="407788" cy="406013"/>
            <a:chOff x="3586540" y="4052785"/>
            <a:chExt cx="521998" cy="521999"/>
          </a:xfrm>
        </p:grpSpPr>
        <p:sp>
          <p:nvSpPr>
            <p:cNvPr id="85" name="Shape 2246"/>
            <p:cNvSpPr/>
            <p:nvPr/>
          </p:nvSpPr>
          <p:spPr>
            <a:xfrm>
              <a:off x="3586540" y="4052785"/>
              <a:ext cx="521998" cy="5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Shape 2247"/>
            <p:cNvSpPr/>
            <p:nvPr/>
          </p:nvSpPr>
          <p:spPr>
            <a:xfrm>
              <a:off x="3722299" y="4183326"/>
              <a:ext cx="250481" cy="26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87" extrusionOk="0">
                  <a:moveTo>
                    <a:pt x="15651" y="10439"/>
                  </a:moveTo>
                  <a:cubicBezTo>
                    <a:pt x="14876" y="10985"/>
                    <a:pt x="13809" y="10794"/>
                    <a:pt x="13267" y="10015"/>
                  </a:cubicBezTo>
                  <a:cubicBezTo>
                    <a:pt x="12724" y="9235"/>
                    <a:pt x="12913" y="8160"/>
                    <a:pt x="13688" y="7614"/>
                  </a:cubicBezTo>
                  <a:cubicBezTo>
                    <a:pt x="14302" y="7180"/>
                    <a:pt x="15100" y="7212"/>
                    <a:pt x="15674" y="7633"/>
                  </a:cubicBezTo>
                  <a:cubicBezTo>
                    <a:pt x="15386" y="7808"/>
                    <a:pt x="15187" y="7909"/>
                    <a:pt x="15149" y="7927"/>
                  </a:cubicBezTo>
                  <a:cubicBezTo>
                    <a:pt x="14829" y="8080"/>
                    <a:pt x="14692" y="8465"/>
                    <a:pt x="14842" y="8787"/>
                  </a:cubicBezTo>
                  <a:cubicBezTo>
                    <a:pt x="14952" y="9021"/>
                    <a:pt x="15183" y="9159"/>
                    <a:pt x="15425" y="9159"/>
                  </a:cubicBezTo>
                  <a:cubicBezTo>
                    <a:pt x="15515" y="9159"/>
                    <a:pt x="15608" y="9138"/>
                    <a:pt x="15698" y="9096"/>
                  </a:cubicBezTo>
                  <a:cubicBezTo>
                    <a:pt x="15903" y="8999"/>
                    <a:pt x="16125" y="8881"/>
                    <a:pt x="16356" y="8743"/>
                  </a:cubicBezTo>
                  <a:cubicBezTo>
                    <a:pt x="16460" y="9377"/>
                    <a:pt x="16209" y="10045"/>
                    <a:pt x="15651" y="10439"/>
                  </a:cubicBezTo>
                  <a:close/>
                  <a:moveTo>
                    <a:pt x="20298" y="434"/>
                  </a:moveTo>
                  <a:cubicBezTo>
                    <a:pt x="20181" y="97"/>
                    <a:pt x="19814" y="-81"/>
                    <a:pt x="19481" y="36"/>
                  </a:cubicBezTo>
                  <a:cubicBezTo>
                    <a:pt x="19146" y="153"/>
                    <a:pt x="18970" y="523"/>
                    <a:pt x="19086" y="859"/>
                  </a:cubicBezTo>
                  <a:cubicBezTo>
                    <a:pt x="20075" y="3715"/>
                    <a:pt x="18112" y="5846"/>
                    <a:pt x="16617" y="6988"/>
                  </a:cubicBezTo>
                  <a:lnTo>
                    <a:pt x="16012" y="6118"/>
                  </a:lnTo>
                  <a:cubicBezTo>
                    <a:pt x="15810" y="5827"/>
                    <a:pt x="15355" y="5583"/>
                    <a:pt x="15003" y="5578"/>
                  </a:cubicBezTo>
                  <a:lnTo>
                    <a:pt x="11612" y="5594"/>
                  </a:lnTo>
                  <a:cubicBezTo>
                    <a:pt x="11260" y="5588"/>
                    <a:pt x="10735" y="5751"/>
                    <a:pt x="10445" y="5955"/>
                  </a:cubicBezTo>
                  <a:lnTo>
                    <a:pt x="457" y="13000"/>
                  </a:lnTo>
                  <a:cubicBezTo>
                    <a:pt x="-27" y="13341"/>
                    <a:pt x="-145" y="14013"/>
                    <a:pt x="194" y="14500"/>
                  </a:cubicBezTo>
                  <a:lnTo>
                    <a:pt x="4734" y="21032"/>
                  </a:lnTo>
                  <a:cubicBezTo>
                    <a:pt x="5073" y="21519"/>
                    <a:pt x="5618" y="21461"/>
                    <a:pt x="6101" y="21120"/>
                  </a:cubicBezTo>
                  <a:lnTo>
                    <a:pt x="16090" y="14075"/>
                  </a:lnTo>
                  <a:cubicBezTo>
                    <a:pt x="16378" y="13870"/>
                    <a:pt x="16709" y="13429"/>
                    <a:pt x="16826" y="13093"/>
                  </a:cubicBezTo>
                  <a:lnTo>
                    <a:pt x="17888" y="9729"/>
                  </a:lnTo>
                  <a:cubicBezTo>
                    <a:pt x="18003" y="9393"/>
                    <a:pt x="17932" y="8880"/>
                    <a:pt x="17730" y="8589"/>
                  </a:cubicBezTo>
                  <a:lnTo>
                    <a:pt x="17361" y="8058"/>
                  </a:lnTo>
                  <a:cubicBezTo>
                    <a:pt x="19371" y="6513"/>
                    <a:pt x="21455" y="3778"/>
                    <a:pt x="20298" y="434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348304" y="1851822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70595" y="1851822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93670" y="1848058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15961" y="1848058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44707" y="2955891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66998" y="2955891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90072" y="2952127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412363" y="2952127"/>
            <a:ext cx="13268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1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40036" y="3805408"/>
            <a:ext cx="7116980" cy="4309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900" dirty="0">
                <a:solidFill>
                  <a:srgbClr val="474747"/>
                </a:solidFill>
                <a:cs typeface="+mn-ea"/>
                <a:sym typeface="+mn-lt"/>
              </a:rPr>
              <a:t>200</a:t>
            </a:r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900" dirty="0">
                <a:solidFill>
                  <a:srgbClr val="474747"/>
                </a:solidFill>
                <a:cs typeface="+mn-ea"/>
                <a:sym typeface="+mn-lt"/>
              </a:rPr>
              <a:t>5</a:t>
            </a:r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lang="en-US" altLang="zh-CN" sz="900" dirty="0">
                <a:solidFill>
                  <a:srgbClr val="474747"/>
                </a:solidFill>
                <a:cs typeface="+mn-ea"/>
                <a:sym typeface="+mn-lt"/>
              </a:rPr>
              <a:t>200</a:t>
            </a:r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900" dirty="0">
                <a:solidFill>
                  <a:srgbClr val="474747"/>
                </a:solidFill>
                <a:cs typeface="+mn-ea"/>
                <a:sym typeface="+mn-lt"/>
              </a:rPr>
              <a:t>5</a:t>
            </a:r>
            <a:r>
              <a:rPr lang="zh-CN" altLang="en-US" sz="900" dirty="0">
                <a:solidFill>
                  <a:srgbClr val="474747"/>
                </a:solidFill>
                <a:cs typeface="+mn-ea"/>
                <a:sym typeface="+mn-lt"/>
              </a:rPr>
              <a:t>分钟之内。</a:t>
            </a: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39">
        <p14:gallery dir="l"/>
      </p:transition>
    </mc:Choice>
    <mc:Fallback xmlns="">
      <p:transition spd="slow" advTm="45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 rotWithShape="1"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1045197" y="1530908"/>
            <a:ext cx="7055567" cy="17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5"/>
          <p:cNvSpPr/>
          <p:nvPr/>
        </p:nvSpPr>
        <p:spPr bwMode="auto">
          <a:xfrm rot="16200000">
            <a:off x="1064896" y="1508292"/>
            <a:ext cx="1712773" cy="1752171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0"/>
                </a:moveTo>
              </a:path>
            </a:pathLst>
          </a:custGeom>
          <a:solidFill>
            <a:srgbClr val="910101">
              <a:alpha val="79999"/>
            </a:srgbClr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srgbClr val="008000"/>
              </a:solidFill>
              <a:cs typeface="+mn-ea"/>
              <a:sym typeface="+mn-lt"/>
            </a:endParaRPr>
          </a:p>
        </p:txBody>
      </p:sp>
      <p:sp>
        <p:nvSpPr>
          <p:cNvPr id="4" name="AutoShape 16"/>
          <p:cNvSpPr/>
          <p:nvPr/>
        </p:nvSpPr>
        <p:spPr bwMode="auto">
          <a:xfrm rot="16200000">
            <a:off x="4602642" y="1508292"/>
            <a:ext cx="1712773" cy="1752171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0" y="0"/>
                </a:moveTo>
              </a:path>
            </a:pathLst>
          </a:custGeom>
          <a:solidFill>
            <a:srgbClr val="003C72">
              <a:alpha val="79999"/>
            </a:srgbClr>
          </a:solidFill>
          <a:ln>
            <a:noFill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12833" y="2051856"/>
            <a:ext cx="825103" cy="68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/>
          <p:nvPr/>
        </p:nvGrpSpPr>
        <p:grpSpPr bwMode="auto">
          <a:xfrm>
            <a:off x="1048126" y="3397690"/>
            <a:ext cx="1542381" cy="858720"/>
            <a:chOff x="0" y="0"/>
            <a:chExt cx="2632" cy="1472"/>
          </a:xfrm>
        </p:grpSpPr>
        <p:sp>
          <p:nvSpPr>
            <p:cNvPr id="7" name="Rectangle 19"/>
            <p:cNvSpPr/>
            <p:nvPr/>
          </p:nvSpPr>
          <p:spPr bwMode="auto">
            <a:xfrm>
              <a:off x="0" y="448"/>
              <a:ext cx="2632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le 20"/>
            <p:cNvSpPr/>
            <p:nvPr/>
          </p:nvSpPr>
          <p:spPr bwMode="auto">
            <a:xfrm>
              <a:off x="0" y="0"/>
              <a:ext cx="263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9" name="Group 21"/>
          <p:cNvGrpSpPr/>
          <p:nvPr/>
        </p:nvGrpSpPr>
        <p:grpSpPr bwMode="auto">
          <a:xfrm>
            <a:off x="2820222" y="3397690"/>
            <a:ext cx="1542381" cy="858720"/>
            <a:chOff x="0" y="0"/>
            <a:chExt cx="2632" cy="1472"/>
          </a:xfrm>
        </p:grpSpPr>
        <p:sp>
          <p:nvSpPr>
            <p:cNvPr id="10" name="Rectangle 22"/>
            <p:cNvSpPr/>
            <p:nvPr/>
          </p:nvSpPr>
          <p:spPr bwMode="auto">
            <a:xfrm>
              <a:off x="0" y="448"/>
              <a:ext cx="2632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</a:t>
              </a:r>
              <a:endPara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Rectangle 23"/>
            <p:cNvSpPr/>
            <p:nvPr/>
          </p:nvSpPr>
          <p:spPr bwMode="auto">
            <a:xfrm>
              <a:off x="0" y="0"/>
              <a:ext cx="263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12" name="Group 24"/>
          <p:cNvGrpSpPr/>
          <p:nvPr/>
        </p:nvGrpSpPr>
        <p:grpSpPr bwMode="auto">
          <a:xfrm>
            <a:off x="4597007" y="3397690"/>
            <a:ext cx="1542381" cy="858720"/>
            <a:chOff x="0" y="0"/>
            <a:chExt cx="2632" cy="1472"/>
          </a:xfrm>
        </p:grpSpPr>
        <p:sp>
          <p:nvSpPr>
            <p:cNvPr id="13" name="Rectangle 25"/>
            <p:cNvSpPr/>
            <p:nvPr/>
          </p:nvSpPr>
          <p:spPr bwMode="auto">
            <a:xfrm>
              <a:off x="0" y="448"/>
              <a:ext cx="2632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</a:t>
              </a:r>
              <a:endPara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26"/>
            <p:cNvSpPr/>
            <p:nvPr/>
          </p:nvSpPr>
          <p:spPr bwMode="auto">
            <a:xfrm>
              <a:off x="0" y="0"/>
              <a:ext cx="263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15" name="Group 27"/>
          <p:cNvGrpSpPr/>
          <p:nvPr/>
        </p:nvGrpSpPr>
        <p:grpSpPr bwMode="auto">
          <a:xfrm>
            <a:off x="6369103" y="3397690"/>
            <a:ext cx="1542381" cy="858720"/>
            <a:chOff x="0" y="0"/>
            <a:chExt cx="2632" cy="1472"/>
          </a:xfrm>
        </p:grpSpPr>
        <p:sp>
          <p:nvSpPr>
            <p:cNvPr id="16" name="Rectangle 28"/>
            <p:cNvSpPr/>
            <p:nvPr/>
          </p:nvSpPr>
          <p:spPr bwMode="auto">
            <a:xfrm>
              <a:off x="0" y="448"/>
              <a:ext cx="2632" cy="1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此处添加详细文本描述，建议与标题相关并符合整体语言风格，语言描述尽量简洁生动。尽量将每页幻灯片的字数</a:t>
              </a:r>
              <a:endPara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29"/>
            <p:cNvSpPr/>
            <p:nvPr/>
          </p:nvSpPr>
          <p:spPr bwMode="auto">
            <a:xfrm>
              <a:off x="0" y="0"/>
              <a:ext cx="2632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</p:grpSp>
      <p:pic>
        <p:nvPicPr>
          <p:cNvPr id="18" name="Picture 30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174760" y="2109027"/>
            <a:ext cx="1026691" cy="57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07045" y="2047773"/>
            <a:ext cx="534442" cy="69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032469" y="2048940"/>
            <a:ext cx="418998" cy="69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94">
        <p14:gallery dir="l"/>
      </p:transition>
    </mc:Choice>
    <mc:Fallback xmlns="">
      <p:transition spd="slow" advTm="20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7"/>
          <p:cNvSpPr/>
          <p:nvPr/>
        </p:nvSpPr>
        <p:spPr>
          <a:xfrm>
            <a:off x="1836266" y="1728068"/>
            <a:ext cx="5688632" cy="903007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5400" dirty="0">
                <a:solidFill>
                  <a:srgbClr val="003C72"/>
                </a:solidFill>
                <a:cs typeface="+mn-ea"/>
                <a:sym typeface="+mn-lt"/>
              </a:rPr>
              <a:t>谢谢观看</a:t>
            </a:r>
            <a:endParaRPr lang="en-GB" altLang="zh-CN" sz="5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29" name="Rectangle 47"/>
          <p:cNvSpPr/>
          <p:nvPr/>
        </p:nvSpPr>
        <p:spPr>
          <a:xfrm>
            <a:off x="1692250" y="2592164"/>
            <a:ext cx="5976664" cy="687564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4000" dirty="0">
                <a:solidFill>
                  <a:srgbClr val="C00000"/>
                </a:solidFill>
                <a:latin typeface="Agency FB" panose="020B0503020202020204" pitchFamily="34" charset="0"/>
                <a:cs typeface="+mn-ea"/>
                <a:sym typeface="+mn-lt"/>
              </a:rPr>
              <a:t>THANKS YOU</a:t>
            </a:r>
            <a:endParaRPr lang="en-GB" altLang="zh-CN" sz="4400" dirty="0">
              <a:solidFill>
                <a:srgbClr val="C00000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" name="Rectangle 47"/>
          <p:cNvSpPr/>
          <p:nvPr/>
        </p:nvSpPr>
        <p:spPr>
          <a:xfrm>
            <a:off x="5076626" y="359916"/>
            <a:ext cx="5688632" cy="687564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en-US" altLang="zh-CN" sz="4000" dirty="0">
                <a:solidFill>
                  <a:srgbClr val="003C72"/>
                </a:solidFill>
                <a:latin typeface="Agency FB" panose="020B0503020202020204" pitchFamily="34" charset="0"/>
                <a:cs typeface="+mn-ea"/>
                <a:sym typeface="+mn-lt"/>
              </a:rPr>
              <a:t>LOGO</a:t>
            </a:r>
            <a:endParaRPr lang="en-GB" altLang="zh-CN" sz="4000" dirty="0">
              <a:solidFill>
                <a:srgbClr val="003C72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91">
        <p14:gallery dir="l"/>
      </p:transition>
    </mc:Choice>
    <mc:Fallback xmlns="">
      <p:transition spd="slow" advTm="22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21"/>
            <a:ext cx="8960556" cy="504031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756238">
            <a:off x="5049472" y="3016531"/>
            <a:ext cx="5248199" cy="860175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0" y="647948"/>
            <a:ext cx="3168352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2400" spc="600" dirty="0">
                <a:solidFill>
                  <a:srgbClr val="003C72"/>
                </a:solidFill>
                <a:cs typeface="+mn-ea"/>
                <a:sym typeface="+mn-lt"/>
              </a:rPr>
              <a:t>第一部分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1260202" y="2304132"/>
            <a:ext cx="6824978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36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36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6777866" y="3899880"/>
            <a:ext cx="3965557" cy="493397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466">
        <p14:gallery dir="l"/>
      </p:transition>
    </mc:Choice>
    <mc:Fallback xmlns="">
      <p:transition spd="slow" advTm="24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2"/>
          <p:cNvSpPr/>
          <p:nvPr/>
        </p:nvSpPr>
        <p:spPr>
          <a:xfrm>
            <a:off x="3765162" y="1152004"/>
            <a:ext cx="1423936" cy="918637"/>
          </a:xfrm>
          <a:prstGeom prst="roundRect">
            <a:avLst>
              <a:gd name="adj" fmla="val 23150"/>
            </a:avLst>
          </a:prstGeom>
          <a:solidFill>
            <a:srgbClr val="003C72"/>
          </a:solidFill>
          <a:ln w="12700" cap="flat">
            <a:noFill/>
            <a:miter lim="400000"/>
          </a:ln>
          <a:effectLst/>
        </p:spPr>
        <p:txBody>
          <a:bodyPr wrap="square" lIns="39619" tIns="39619" rIns="39619" bIns="39619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500" kern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Group 699"/>
          <p:cNvGrpSpPr/>
          <p:nvPr/>
        </p:nvGrpSpPr>
        <p:grpSpPr>
          <a:xfrm>
            <a:off x="1301495" y="2559135"/>
            <a:ext cx="600943" cy="598327"/>
            <a:chOff x="0" y="0"/>
            <a:chExt cx="1555539" cy="1555539"/>
          </a:xfrm>
        </p:grpSpPr>
        <p:sp>
          <p:nvSpPr>
            <p:cNvPr id="4" name="Shape 697"/>
            <p:cNvSpPr/>
            <p:nvPr/>
          </p:nvSpPr>
          <p:spPr>
            <a:xfrm>
              <a:off x="0" y="0"/>
              <a:ext cx="1555540" cy="155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Shape 698"/>
            <p:cNvSpPr/>
            <p:nvPr/>
          </p:nvSpPr>
          <p:spPr>
            <a:xfrm>
              <a:off x="428939" y="533812"/>
              <a:ext cx="697662" cy="56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024" extrusionOk="0">
                  <a:moveTo>
                    <a:pt x="18800" y="1728"/>
                  </a:moveTo>
                  <a:cubicBezTo>
                    <a:pt x="16810" y="-576"/>
                    <a:pt x="13583" y="-576"/>
                    <a:pt x="11591" y="1728"/>
                  </a:cubicBezTo>
                  <a:lnTo>
                    <a:pt x="10239" y="3293"/>
                  </a:lnTo>
                  <a:lnTo>
                    <a:pt x="8887" y="1728"/>
                  </a:lnTo>
                  <a:cubicBezTo>
                    <a:pt x="6897" y="-576"/>
                    <a:pt x="3670" y="-576"/>
                    <a:pt x="1680" y="1728"/>
                  </a:cubicBezTo>
                  <a:cubicBezTo>
                    <a:pt x="-560" y="4320"/>
                    <a:pt x="-560" y="8522"/>
                    <a:pt x="1680" y="11115"/>
                  </a:cubicBezTo>
                  <a:lnTo>
                    <a:pt x="10239" y="21024"/>
                  </a:lnTo>
                  <a:lnTo>
                    <a:pt x="18800" y="11115"/>
                  </a:lnTo>
                  <a:cubicBezTo>
                    <a:pt x="21040" y="8522"/>
                    <a:pt x="21040" y="4320"/>
                    <a:pt x="18800" y="172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702"/>
          <p:cNvGrpSpPr/>
          <p:nvPr/>
        </p:nvGrpSpPr>
        <p:grpSpPr>
          <a:xfrm>
            <a:off x="3218271" y="2559135"/>
            <a:ext cx="600943" cy="598327"/>
            <a:chOff x="0" y="0"/>
            <a:chExt cx="1555539" cy="1555539"/>
          </a:xfrm>
        </p:grpSpPr>
        <p:sp>
          <p:nvSpPr>
            <p:cNvPr id="7" name="Shape 700"/>
            <p:cNvSpPr/>
            <p:nvPr/>
          </p:nvSpPr>
          <p:spPr>
            <a:xfrm>
              <a:off x="0" y="0"/>
              <a:ext cx="1555540" cy="155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Shape 701"/>
            <p:cNvSpPr/>
            <p:nvPr/>
          </p:nvSpPr>
          <p:spPr>
            <a:xfrm>
              <a:off x="550938" y="404657"/>
              <a:ext cx="453664" cy="82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Group 705"/>
          <p:cNvGrpSpPr/>
          <p:nvPr/>
        </p:nvGrpSpPr>
        <p:grpSpPr>
          <a:xfrm>
            <a:off x="5135047" y="2559135"/>
            <a:ext cx="600943" cy="598327"/>
            <a:chOff x="0" y="0"/>
            <a:chExt cx="1555539" cy="1555539"/>
          </a:xfrm>
        </p:grpSpPr>
        <p:sp>
          <p:nvSpPr>
            <p:cNvPr id="10" name="Shape 703"/>
            <p:cNvSpPr/>
            <p:nvPr/>
          </p:nvSpPr>
          <p:spPr>
            <a:xfrm>
              <a:off x="0" y="0"/>
              <a:ext cx="1555540" cy="155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500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Shape 704"/>
            <p:cNvSpPr/>
            <p:nvPr/>
          </p:nvSpPr>
          <p:spPr>
            <a:xfrm>
              <a:off x="420940" y="404657"/>
              <a:ext cx="713660" cy="63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708"/>
          <p:cNvGrpSpPr/>
          <p:nvPr/>
        </p:nvGrpSpPr>
        <p:grpSpPr>
          <a:xfrm>
            <a:off x="7051822" y="2559135"/>
            <a:ext cx="600943" cy="598327"/>
            <a:chOff x="0" y="0"/>
            <a:chExt cx="1555539" cy="1555539"/>
          </a:xfrm>
        </p:grpSpPr>
        <p:sp>
          <p:nvSpPr>
            <p:cNvPr id="13" name="Shape 706"/>
            <p:cNvSpPr/>
            <p:nvPr/>
          </p:nvSpPr>
          <p:spPr>
            <a:xfrm>
              <a:off x="0" y="0"/>
              <a:ext cx="1555540" cy="155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010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5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707"/>
            <p:cNvSpPr/>
            <p:nvPr/>
          </p:nvSpPr>
          <p:spPr>
            <a:xfrm>
              <a:off x="472784" y="446360"/>
              <a:ext cx="609971" cy="63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400" b="1" kern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Shape 709"/>
          <p:cNvSpPr/>
          <p:nvPr/>
        </p:nvSpPr>
        <p:spPr>
          <a:xfrm flipH="1">
            <a:off x="3729545" y="2071920"/>
            <a:ext cx="439670" cy="437755"/>
          </a:xfrm>
          <a:prstGeom prst="line">
            <a:avLst/>
          </a:prstGeom>
          <a:ln w="9525">
            <a:solidFill>
              <a:schemeClr val="accent2"/>
            </a:solidFill>
            <a:miter lim="400000"/>
            <a:tailEnd type="triangle"/>
          </a:ln>
        </p:spPr>
        <p:txBody>
          <a:bodyPr lIns="39619" tIns="39619" rIns="39619" bIns="39619" anchor="ctr"/>
          <a:lstStyle/>
          <a:p>
            <a:pPr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5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Shape 710"/>
          <p:cNvSpPr/>
          <p:nvPr/>
        </p:nvSpPr>
        <p:spPr>
          <a:xfrm flipH="1">
            <a:off x="1668143" y="1826818"/>
            <a:ext cx="2095559" cy="648252"/>
          </a:xfrm>
          <a:prstGeom prst="line">
            <a:avLst/>
          </a:prstGeom>
          <a:ln w="9525">
            <a:solidFill>
              <a:schemeClr val="accent2"/>
            </a:solidFill>
            <a:miter lim="400000"/>
            <a:tailEnd type="triangle"/>
          </a:ln>
        </p:spPr>
        <p:txBody>
          <a:bodyPr lIns="39619" tIns="39619" rIns="39619" bIns="39619" anchor="ctr"/>
          <a:lstStyle/>
          <a:p>
            <a:pPr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5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Shape 711"/>
          <p:cNvSpPr/>
          <p:nvPr/>
        </p:nvSpPr>
        <p:spPr>
          <a:xfrm>
            <a:off x="4771360" y="2071920"/>
            <a:ext cx="439670" cy="437755"/>
          </a:xfrm>
          <a:prstGeom prst="line">
            <a:avLst/>
          </a:prstGeom>
          <a:ln w="9525">
            <a:solidFill>
              <a:schemeClr val="accent2"/>
            </a:solidFill>
            <a:miter lim="400000"/>
            <a:tailEnd type="triangle"/>
          </a:ln>
        </p:spPr>
        <p:txBody>
          <a:bodyPr lIns="39619" tIns="39619" rIns="39619" bIns="39619" anchor="ctr"/>
          <a:lstStyle/>
          <a:p>
            <a:pPr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5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Shape 712"/>
          <p:cNvSpPr/>
          <p:nvPr/>
        </p:nvSpPr>
        <p:spPr>
          <a:xfrm>
            <a:off x="5176875" y="1826818"/>
            <a:ext cx="2095558" cy="648252"/>
          </a:xfrm>
          <a:prstGeom prst="line">
            <a:avLst/>
          </a:prstGeom>
          <a:ln w="9525">
            <a:solidFill>
              <a:schemeClr val="accent2"/>
            </a:solidFill>
            <a:miter lim="400000"/>
            <a:tailEnd type="triangle"/>
          </a:ln>
        </p:spPr>
        <p:txBody>
          <a:bodyPr lIns="39619" tIns="39619" rIns="39619" bIns="39619" anchor="ctr"/>
          <a:lstStyle/>
          <a:p>
            <a:pPr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5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7835" y="3558298"/>
            <a:ext cx="1357239" cy="377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GB" altLang="zh-CN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ext Placeholder 2"/>
          <p:cNvSpPr txBox="1"/>
          <p:nvPr/>
        </p:nvSpPr>
        <p:spPr>
          <a:xfrm>
            <a:off x="923310" y="3304037"/>
            <a:ext cx="1357238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8450" y="3558298"/>
            <a:ext cx="1357239" cy="377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GB" altLang="zh-CN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2823925" y="3304037"/>
            <a:ext cx="1357238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6271" y="3558298"/>
            <a:ext cx="1357239" cy="377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GB" altLang="zh-CN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4761746" y="3304037"/>
            <a:ext cx="1357238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87271" y="3558298"/>
            <a:ext cx="1357239" cy="377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</a:t>
            </a: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6662362" y="3304037"/>
            <a:ext cx="1357238" cy="229666"/>
          </a:xfrm>
          <a:prstGeom prst="rect">
            <a:avLst/>
          </a:prstGeom>
          <a:noFill/>
        </p:spPr>
        <p:txBody>
          <a:bodyPr vert="horz" lIns="0" tIns="35657" rIns="0" bIns="35657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kern="1200" baseline="0">
                <a:solidFill>
                  <a:schemeClr val="accent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ea"/>
                <a:sym typeface="+mn-lt"/>
              </a:rPr>
              <a:t>添加标题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Rectangle 47"/>
          <p:cNvSpPr/>
          <p:nvPr/>
        </p:nvSpPr>
        <p:spPr>
          <a:xfrm>
            <a:off x="3771158" y="1496417"/>
            <a:ext cx="1417940" cy="239391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1100" dirty="0">
                <a:solidFill>
                  <a:srgbClr val="FFFFFF"/>
                </a:solidFill>
                <a:cs typeface="+mn-ea"/>
                <a:sym typeface="+mn-lt"/>
              </a:rPr>
              <a:t>添加标题</a:t>
            </a:r>
            <a:endParaRPr lang="en-GB" altLang="zh-CN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163">
        <p14:gallery dir="l"/>
      </p:transition>
    </mc:Choice>
    <mc:Fallback xmlns="">
      <p:transition spd="slow" advTm="516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build="p"/>
      <p:bldP spid="21" grpId="0"/>
      <p:bldP spid="22" grpId="0" build="p"/>
      <p:bldP spid="23" grpId="0"/>
      <p:bldP spid="24" grpId="0" build="p"/>
      <p:bldP spid="25" grpId="0"/>
      <p:bldP spid="26" grpId="0" build="p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701331" y="1208156"/>
            <a:ext cx="1009818" cy="1005528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3" name="弧形 2"/>
          <p:cNvSpPr/>
          <p:nvPr/>
        </p:nvSpPr>
        <p:spPr>
          <a:xfrm>
            <a:off x="1701331" y="1208156"/>
            <a:ext cx="1009818" cy="1005528"/>
          </a:xfrm>
          <a:prstGeom prst="arc">
            <a:avLst>
              <a:gd name="adj1" fmla="val 12287900"/>
              <a:gd name="adj2" fmla="val 1569112"/>
            </a:avLst>
          </a:prstGeom>
          <a:ln w="190500">
            <a:solidFill>
              <a:srgbClr val="003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4" name="文本框 9"/>
          <p:cNvSpPr txBox="1"/>
          <p:nvPr/>
        </p:nvSpPr>
        <p:spPr>
          <a:xfrm>
            <a:off x="1896295" y="1631536"/>
            <a:ext cx="744076" cy="281862"/>
          </a:xfrm>
          <a:prstGeom prst="rect">
            <a:avLst/>
          </a:prstGeom>
          <a:noFill/>
        </p:spPr>
        <p:txBody>
          <a:bodyPr wrap="square" lIns="50537" tIns="25268" rIns="50537" bIns="25268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rgbClr val="2F5EB0"/>
                </a:solidFill>
                <a:cs typeface="+mn-ea"/>
                <a:sym typeface="+mn-lt"/>
              </a:rPr>
              <a:t>50%</a:t>
            </a:r>
            <a:endParaRPr lang="zh-CN" altLang="en-US" sz="1500" dirty="0">
              <a:solidFill>
                <a:srgbClr val="2F5EB0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577405" y="2213685"/>
            <a:ext cx="123926" cy="123399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311663" y="2001995"/>
            <a:ext cx="212593" cy="211690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852965" y="1091248"/>
            <a:ext cx="489445" cy="487366"/>
            <a:chOff x="8125599" y="1434035"/>
            <a:chExt cx="2036802" cy="2036802"/>
          </a:xfrm>
        </p:grpSpPr>
        <p:sp>
          <p:nvSpPr>
            <p:cNvPr id="8" name="椭圆 7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91010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852964" y="1641378"/>
            <a:ext cx="1367174" cy="314255"/>
          </a:xfrm>
          <a:prstGeom prst="rect">
            <a:avLst/>
          </a:prstGeom>
        </p:spPr>
        <p:txBody>
          <a:bodyPr wrap="non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11" name="矩形 47"/>
          <p:cNvSpPr>
            <a:spLocks noChangeArrowheads="1"/>
          </p:cNvSpPr>
          <p:nvPr/>
        </p:nvSpPr>
        <p:spPr bwMode="auto">
          <a:xfrm>
            <a:off x="2799816" y="1898758"/>
            <a:ext cx="1594449" cy="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在此录入上述图表的描述说明，在此录入上述图表的描述说明。</a:t>
            </a:r>
          </a:p>
        </p:txBody>
      </p:sp>
      <p:sp>
        <p:nvSpPr>
          <p:cNvPr id="12" name="椭圆 11"/>
          <p:cNvSpPr/>
          <p:nvPr/>
        </p:nvSpPr>
        <p:spPr>
          <a:xfrm>
            <a:off x="5155971" y="1219219"/>
            <a:ext cx="1009818" cy="1005528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5155971" y="1219219"/>
            <a:ext cx="1009818" cy="1005528"/>
          </a:xfrm>
          <a:prstGeom prst="arc">
            <a:avLst>
              <a:gd name="adj1" fmla="val 14818203"/>
              <a:gd name="adj2" fmla="val 1569112"/>
            </a:avLst>
          </a:prstGeom>
          <a:ln w="190500">
            <a:solidFill>
              <a:srgbClr val="003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14" name="文本框 9"/>
          <p:cNvSpPr txBox="1"/>
          <p:nvPr/>
        </p:nvSpPr>
        <p:spPr>
          <a:xfrm>
            <a:off x="5297787" y="1642599"/>
            <a:ext cx="744076" cy="281862"/>
          </a:xfrm>
          <a:prstGeom prst="rect">
            <a:avLst/>
          </a:prstGeom>
          <a:noFill/>
        </p:spPr>
        <p:txBody>
          <a:bodyPr wrap="square" lIns="50537" tIns="25268" rIns="50537" bIns="25268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rgbClr val="2F5EB0"/>
                </a:solidFill>
                <a:cs typeface="+mn-ea"/>
                <a:sym typeface="+mn-lt"/>
              </a:rPr>
              <a:t>40%</a:t>
            </a:r>
            <a:endParaRPr lang="zh-CN" altLang="en-US" sz="1500" dirty="0">
              <a:solidFill>
                <a:srgbClr val="2F5EB0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032046" y="2224748"/>
            <a:ext cx="123926" cy="123399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66304" y="2013058"/>
            <a:ext cx="212593" cy="211690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261"/>
          <p:cNvSpPr/>
          <p:nvPr/>
        </p:nvSpPr>
        <p:spPr bwMode="auto">
          <a:xfrm>
            <a:off x="6428463" y="1229829"/>
            <a:ext cx="240525" cy="239503"/>
          </a:xfrm>
          <a:custGeom>
            <a:avLst/>
            <a:gdLst>
              <a:gd name="T0" fmla="*/ 84 w 86"/>
              <a:gd name="T1" fmla="*/ 13 h 86"/>
              <a:gd name="T2" fmla="*/ 74 w 86"/>
              <a:gd name="T3" fmla="*/ 1 h 86"/>
              <a:gd name="T4" fmla="*/ 72 w 86"/>
              <a:gd name="T5" fmla="*/ 1 h 86"/>
              <a:gd name="T6" fmla="*/ 71 w 86"/>
              <a:gd name="T7" fmla="*/ 1 h 86"/>
              <a:gd name="T8" fmla="*/ 69 w 86"/>
              <a:gd name="T9" fmla="*/ 4 h 86"/>
              <a:gd name="T10" fmla="*/ 69 w 86"/>
              <a:gd name="T11" fmla="*/ 10 h 86"/>
              <a:gd name="T12" fmla="*/ 59 w 86"/>
              <a:gd name="T13" fmla="*/ 10 h 86"/>
              <a:gd name="T14" fmla="*/ 59 w 86"/>
              <a:gd name="T15" fmla="*/ 1 h 86"/>
              <a:gd name="T16" fmla="*/ 58 w 86"/>
              <a:gd name="T17" fmla="*/ 0 h 86"/>
              <a:gd name="T18" fmla="*/ 46 w 86"/>
              <a:gd name="T19" fmla="*/ 0 h 86"/>
              <a:gd name="T20" fmla="*/ 45 w 86"/>
              <a:gd name="T21" fmla="*/ 1 h 86"/>
              <a:gd name="T22" fmla="*/ 45 w 86"/>
              <a:gd name="T23" fmla="*/ 10 h 86"/>
              <a:gd name="T24" fmla="*/ 44 w 86"/>
              <a:gd name="T25" fmla="*/ 13 h 86"/>
              <a:gd name="T26" fmla="*/ 44 w 86"/>
              <a:gd name="T27" fmla="*/ 21 h 86"/>
              <a:gd name="T28" fmla="*/ 45 w 86"/>
              <a:gd name="T29" fmla="*/ 24 h 86"/>
              <a:gd name="T30" fmla="*/ 45 w 86"/>
              <a:gd name="T31" fmla="*/ 27 h 86"/>
              <a:gd name="T32" fmla="*/ 37 w 86"/>
              <a:gd name="T33" fmla="*/ 27 h 86"/>
              <a:gd name="T34" fmla="*/ 37 w 86"/>
              <a:gd name="T35" fmla="*/ 21 h 86"/>
              <a:gd name="T36" fmla="*/ 34 w 86"/>
              <a:gd name="T37" fmla="*/ 18 h 86"/>
              <a:gd name="T38" fmla="*/ 32 w 86"/>
              <a:gd name="T39" fmla="*/ 18 h 86"/>
              <a:gd name="T40" fmla="*/ 29 w 86"/>
              <a:gd name="T41" fmla="*/ 18 h 86"/>
              <a:gd name="T42" fmla="*/ 3 w 86"/>
              <a:gd name="T43" fmla="*/ 30 h 86"/>
              <a:gd name="T44" fmla="*/ 0 w 86"/>
              <a:gd name="T45" fmla="*/ 34 h 86"/>
              <a:gd name="T46" fmla="*/ 3 w 86"/>
              <a:gd name="T47" fmla="*/ 38 h 86"/>
              <a:gd name="T48" fmla="*/ 29 w 86"/>
              <a:gd name="T49" fmla="*/ 50 h 86"/>
              <a:gd name="T50" fmla="*/ 31 w 86"/>
              <a:gd name="T51" fmla="*/ 51 h 86"/>
              <a:gd name="T52" fmla="*/ 34 w 86"/>
              <a:gd name="T53" fmla="*/ 50 h 86"/>
              <a:gd name="T54" fmla="*/ 37 w 86"/>
              <a:gd name="T55" fmla="*/ 47 h 86"/>
              <a:gd name="T56" fmla="*/ 37 w 86"/>
              <a:gd name="T57" fmla="*/ 42 h 86"/>
              <a:gd name="T58" fmla="*/ 45 w 86"/>
              <a:gd name="T59" fmla="*/ 42 h 86"/>
              <a:gd name="T60" fmla="*/ 45 w 86"/>
              <a:gd name="T61" fmla="*/ 85 h 86"/>
              <a:gd name="T62" fmla="*/ 46 w 86"/>
              <a:gd name="T63" fmla="*/ 86 h 86"/>
              <a:gd name="T64" fmla="*/ 58 w 86"/>
              <a:gd name="T65" fmla="*/ 86 h 86"/>
              <a:gd name="T66" fmla="*/ 59 w 86"/>
              <a:gd name="T67" fmla="*/ 85 h 86"/>
              <a:gd name="T68" fmla="*/ 59 w 86"/>
              <a:gd name="T69" fmla="*/ 41 h 86"/>
              <a:gd name="T70" fmla="*/ 62 w 86"/>
              <a:gd name="T71" fmla="*/ 38 h 86"/>
              <a:gd name="T72" fmla="*/ 62 w 86"/>
              <a:gd name="T73" fmla="*/ 30 h 86"/>
              <a:gd name="T74" fmla="*/ 59 w 86"/>
              <a:gd name="T75" fmla="*/ 27 h 86"/>
              <a:gd name="T76" fmla="*/ 59 w 86"/>
              <a:gd name="T77" fmla="*/ 25 h 86"/>
              <a:gd name="T78" fmla="*/ 69 w 86"/>
              <a:gd name="T79" fmla="*/ 25 h 86"/>
              <a:gd name="T80" fmla="*/ 69 w 86"/>
              <a:gd name="T81" fmla="*/ 30 h 86"/>
              <a:gd name="T82" fmla="*/ 71 w 86"/>
              <a:gd name="T83" fmla="*/ 33 h 86"/>
              <a:gd name="T84" fmla="*/ 73 w 86"/>
              <a:gd name="T85" fmla="*/ 34 h 86"/>
              <a:gd name="T86" fmla="*/ 74 w 86"/>
              <a:gd name="T87" fmla="*/ 33 h 86"/>
              <a:gd name="T88" fmla="*/ 84 w 86"/>
              <a:gd name="T89" fmla="*/ 21 h 86"/>
              <a:gd name="T90" fmla="*/ 86 w 86"/>
              <a:gd name="T91" fmla="*/ 17 h 86"/>
              <a:gd name="T92" fmla="*/ 84 w 86"/>
              <a:gd name="T93" fmla="*/ 1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" h="86">
                <a:moveTo>
                  <a:pt x="84" y="13"/>
                </a:moveTo>
                <a:cubicBezTo>
                  <a:pt x="74" y="1"/>
                  <a:pt x="74" y="1"/>
                  <a:pt x="74" y="1"/>
                </a:cubicBezTo>
                <a:cubicBezTo>
                  <a:pt x="73" y="1"/>
                  <a:pt x="73" y="1"/>
                  <a:pt x="72" y="1"/>
                </a:cubicBezTo>
                <a:cubicBezTo>
                  <a:pt x="72" y="1"/>
                  <a:pt x="71" y="1"/>
                  <a:pt x="71" y="1"/>
                </a:cubicBezTo>
                <a:cubicBezTo>
                  <a:pt x="70" y="2"/>
                  <a:pt x="69" y="3"/>
                  <a:pt x="69" y="4"/>
                </a:cubicBezTo>
                <a:cubicBezTo>
                  <a:pt x="69" y="10"/>
                  <a:pt x="69" y="10"/>
                  <a:pt x="69" y="10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9" y="0"/>
                  <a:pt x="5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1"/>
                  <a:pt x="45" y="1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1"/>
                  <a:pt x="44" y="12"/>
                  <a:pt x="44" y="13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2"/>
                  <a:pt x="44" y="23"/>
                  <a:pt x="45" y="24"/>
                </a:cubicBezTo>
                <a:cubicBezTo>
                  <a:pt x="45" y="27"/>
                  <a:pt x="45" y="27"/>
                  <a:pt x="45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1"/>
                  <a:pt x="37" y="21"/>
                  <a:pt x="37" y="21"/>
                </a:cubicBezTo>
                <a:cubicBezTo>
                  <a:pt x="37" y="20"/>
                  <a:pt x="36" y="19"/>
                  <a:pt x="34" y="18"/>
                </a:cubicBezTo>
                <a:cubicBezTo>
                  <a:pt x="34" y="18"/>
                  <a:pt x="33" y="18"/>
                  <a:pt x="32" y="18"/>
                </a:cubicBezTo>
                <a:cubicBezTo>
                  <a:pt x="31" y="18"/>
                  <a:pt x="30" y="18"/>
                  <a:pt x="29" y="18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1"/>
                  <a:pt x="0" y="33"/>
                  <a:pt x="0" y="34"/>
                </a:cubicBezTo>
                <a:cubicBezTo>
                  <a:pt x="0" y="36"/>
                  <a:pt x="1" y="38"/>
                  <a:pt x="3" y="38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51"/>
                  <a:pt x="30" y="51"/>
                  <a:pt x="31" y="51"/>
                </a:cubicBezTo>
                <a:cubicBezTo>
                  <a:pt x="32" y="51"/>
                  <a:pt x="33" y="51"/>
                  <a:pt x="34" y="50"/>
                </a:cubicBezTo>
                <a:cubicBezTo>
                  <a:pt x="36" y="50"/>
                  <a:pt x="37" y="48"/>
                  <a:pt x="37" y="47"/>
                </a:cubicBezTo>
                <a:cubicBezTo>
                  <a:pt x="37" y="42"/>
                  <a:pt x="37" y="42"/>
                  <a:pt x="37" y="42"/>
                </a:cubicBezTo>
                <a:cubicBezTo>
                  <a:pt x="45" y="42"/>
                  <a:pt x="45" y="42"/>
                  <a:pt x="45" y="42"/>
                </a:cubicBezTo>
                <a:cubicBezTo>
                  <a:pt x="45" y="85"/>
                  <a:pt x="45" y="85"/>
                  <a:pt x="45" y="85"/>
                </a:cubicBezTo>
                <a:cubicBezTo>
                  <a:pt x="45" y="86"/>
                  <a:pt x="45" y="86"/>
                  <a:pt x="46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9" y="86"/>
                  <a:pt x="59" y="86"/>
                  <a:pt x="59" y="85"/>
                </a:cubicBezTo>
                <a:cubicBezTo>
                  <a:pt x="59" y="41"/>
                  <a:pt x="59" y="41"/>
                  <a:pt x="59" y="41"/>
                </a:cubicBezTo>
                <a:cubicBezTo>
                  <a:pt x="61" y="41"/>
                  <a:pt x="62" y="40"/>
                  <a:pt x="62" y="38"/>
                </a:cubicBezTo>
                <a:cubicBezTo>
                  <a:pt x="62" y="30"/>
                  <a:pt x="62" y="30"/>
                  <a:pt x="62" y="30"/>
                </a:cubicBezTo>
                <a:cubicBezTo>
                  <a:pt x="62" y="29"/>
                  <a:pt x="61" y="28"/>
                  <a:pt x="59" y="27"/>
                </a:cubicBezTo>
                <a:cubicBezTo>
                  <a:pt x="59" y="25"/>
                  <a:pt x="59" y="25"/>
                  <a:pt x="5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9" y="30"/>
                  <a:pt x="69" y="30"/>
                  <a:pt x="69" y="30"/>
                </a:cubicBezTo>
                <a:cubicBezTo>
                  <a:pt x="69" y="31"/>
                  <a:pt x="70" y="33"/>
                  <a:pt x="71" y="33"/>
                </a:cubicBezTo>
                <a:cubicBezTo>
                  <a:pt x="71" y="34"/>
                  <a:pt x="72" y="34"/>
                  <a:pt x="73" y="34"/>
                </a:cubicBezTo>
                <a:cubicBezTo>
                  <a:pt x="73" y="34"/>
                  <a:pt x="74" y="34"/>
                  <a:pt x="74" y="33"/>
                </a:cubicBezTo>
                <a:cubicBezTo>
                  <a:pt x="84" y="21"/>
                  <a:pt x="84" y="21"/>
                  <a:pt x="84" y="21"/>
                </a:cubicBezTo>
                <a:cubicBezTo>
                  <a:pt x="85" y="21"/>
                  <a:pt x="86" y="19"/>
                  <a:pt x="86" y="17"/>
                </a:cubicBezTo>
                <a:cubicBezTo>
                  <a:pt x="86" y="16"/>
                  <a:pt x="85" y="14"/>
                  <a:pt x="84" y="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7382" tIns="33691" rIns="67382" bIns="33691" numCol="1" anchor="t" anchorCtr="0" compatLnSpc="1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54456" y="1652441"/>
            <a:ext cx="1367174" cy="314255"/>
          </a:xfrm>
          <a:prstGeom prst="rect">
            <a:avLst/>
          </a:prstGeom>
        </p:spPr>
        <p:txBody>
          <a:bodyPr wrap="non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6254457" y="1909821"/>
            <a:ext cx="1594449" cy="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在此录入上述图表的描述说明，在此录入上述图表的描述说明。</a:t>
            </a:r>
          </a:p>
        </p:txBody>
      </p:sp>
      <p:sp>
        <p:nvSpPr>
          <p:cNvPr id="20" name="椭圆 19"/>
          <p:cNvSpPr/>
          <p:nvPr/>
        </p:nvSpPr>
        <p:spPr>
          <a:xfrm>
            <a:off x="1701331" y="2837692"/>
            <a:ext cx="1009818" cy="1005528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21" name="弧形 20"/>
          <p:cNvSpPr/>
          <p:nvPr/>
        </p:nvSpPr>
        <p:spPr>
          <a:xfrm>
            <a:off x="1701331" y="2837692"/>
            <a:ext cx="1009818" cy="1005528"/>
          </a:xfrm>
          <a:prstGeom prst="arc">
            <a:avLst>
              <a:gd name="adj1" fmla="val 9611967"/>
              <a:gd name="adj2" fmla="val 1569112"/>
            </a:avLst>
          </a:prstGeom>
          <a:ln w="190500">
            <a:solidFill>
              <a:srgbClr val="003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22" name="文本框 9"/>
          <p:cNvSpPr txBox="1"/>
          <p:nvPr/>
        </p:nvSpPr>
        <p:spPr>
          <a:xfrm>
            <a:off x="1896295" y="3261072"/>
            <a:ext cx="744076" cy="281862"/>
          </a:xfrm>
          <a:prstGeom prst="rect">
            <a:avLst/>
          </a:prstGeom>
          <a:noFill/>
        </p:spPr>
        <p:txBody>
          <a:bodyPr wrap="square" lIns="50537" tIns="25268" rIns="50537" bIns="25268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rgbClr val="2F5EB0"/>
                </a:solidFill>
                <a:cs typeface="+mn-ea"/>
                <a:sym typeface="+mn-lt"/>
              </a:rPr>
              <a:t>60%</a:t>
            </a:r>
            <a:endParaRPr lang="zh-CN" altLang="en-US" sz="1500" dirty="0">
              <a:solidFill>
                <a:srgbClr val="2F5EB0"/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577405" y="3843221"/>
            <a:ext cx="123926" cy="123399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311663" y="3631531"/>
            <a:ext cx="212593" cy="211690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52964" y="3270914"/>
            <a:ext cx="1367174" cy="314255"/>
          </a:xfrm>
          <a:prstGeom prst="rect">
            <a:avLst/>
          </a:prstGeom>
        </p:spPr>
        <p:txBody>
          <a:bodyPr wrap="non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26" name="矩形 47"/>
          <p:cNvSpPr>
            <a:spLocks noChangeArrowheads="1"/>
          </p:cNvSpPr>
          <p:nvPr/>
        </p:nvSpPr>
        <p:spPr bwMode="auto">
          <a:xfrm>
            <a:off x="2799816" y="3528294"/>
            <a:ext cx="1594449" cy="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在此录入上述图表的描述说明，在此录入上述图表的描述说明。</a:t>
            </a:r>
          </a:p>
        </p:txBody>
      </p:sp>
      <p:sp>
        <p:nvSpPr>
          <p:cNvPr id="27" name="椭圆 26"/>
          <p:cNvSpPr/>
          <p:nvPr/>
        </p:nvSpPr>
        <p:spPr>
          <a:xfrm>
            <a:off x="5155971" y="2848755"/>
            <a:ext cx="1009818" cy="1005528"/>
          </a:xfrm>
          <a:prstGeom prst="ellipse">
            <a:avLst/>
          </a:prstGeom>
          <a:noFill/>
          <a:ln w="190500">
            <a:solidFill>
              <a:schemeClr val="bg1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28" name="弧形 27"/>
          <p:cNvSpPr/>
          <p:nvPr/>
        </p:nvSpPr>
        <p:spPr>
          <a:xfrm>
            <a:off x="5155971" y="2848755"/>
            <a:ext cx="1009818" cy="1005528"/>
          </a:xfrm>
          <a:prstGeom prst="arc">
            <a:avLst>
              <a:gd name="adj1" fmla="val 4966099"/>
              <a:gd name="adj2" fmla="val 1569112"/>
            </a:avLst>
          </a:prstGeom>
          <a:ln w="190500">
            <a:solidFill>
              <a:srgbClr val="003C7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solidFill>
                <a:srgbClr val="3CCCC7"/>
              </a:solidFill>
              <a:cs typeface="+mn-ea"/>
              <a:sym typeface="+mn-lt"/>
            </a:endParaRPr>
          </a:p>
        </p:txBody>
      </p:sp>
      <p:sp>
        <p:nvSpPr>
          <p:cNvPr id="29" name="文本框 9"/>
          <p:cNvSpPr txBox="1"/>
          <p:nvPr/>
        </p:nvSpPr>
        <p:spPr>
          <a:xfrm>
            <a:off x="5297787" y="3272135"/>
            <a:ext cx="744076" cy="281862"/>
          </a:xfrm>
          <a:prstGeom prst="rect">
            <a:avLst/>
          </a:prstGeom>
          <a:noFill/>
        </p:spPr>
        <p:txBody>
          <a:bodyPr wrap="square" lIns="50537" tIns="25268" rIns="50537" bIns="25268" rtlCol="0">
            <a:spAutoFit/>
          </a:bodyPr>
          <a:lstStyle/>
          <a:p>
            <a:pPr marL="0" lvl="1" algn="ctr"/>
            <a:r>
              <a:rPr lang="en-US" altLang="zh-CN" sz="1500" dirty="0">
                <a:solidFill>
                  <a:srgbClr val="2F5EB0"/>
                </a:solidFill>
                <a:cs typeface="+mn-ea"/>
                <a:sym typeface="+mn-lt"/>
              </a:rPr>
              <a:t>90%</a:t>
            </a:r>
            <a:endParaRPr lang="zh-CN" altLang="en-US" sz="1500" dirty="0">
              <a:solidFill>
                <a:srgbClr val="2F5EB0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032046" y="3854284"/>
            <a:ext cx="123926" cy="123399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766304" y="3642594"/>
            <a:ext cx="212593" cy="211690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54456" y="3281977"/>
            <a:ext cx="1367174" cy="314255"/>
          </a:xfrm>
          <a:prstGeom prst="rect">
            <a:avLst/>
          </a:prstGeom>
        </p:spPr>
        <p:txBody>
          <a:bodyPr wrap="non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6254457" y="3539357"/>
            <a:ext cx="1594449" cy="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在此录入上述图表的描述说明，在此录入上述图表的描述说明。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6307605" y="1105897"/>
            <a:ext cx="489445" cy="487366"/>
            <a:chOff x="8125599" y="1434035"/>
            <a:chExt cx="2036802" cy="2036802"/>
          </a:xfrm>
        </p:grpSpPr>
        <p:sp>
          <p:nvSpPr>
            <p:cNvPr id="35" name="椭圆 34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91010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852965" y="2731847"/>
            <a:ext cx="489445" cy="487366"/>
            <a:chOff x="8125599" y="1434035"/>
            <a:chExt cx="2036802" cy="2036802"/>
          </a:xfrm>
        </p:grpSpPr>
        <p:sp>
          <p:nvSpPr>
            <p:cNvPr id="38" name="椭圆 37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91010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311207" y="2720784"/>
            <a:ext cx="489445" cy="487366"/>
            <a:chOff x="8125599" y="1434035"/>
            <a:chExt cx="2036802" cy="2036802"/>
          </a:xfrm>
        </p:grpSpPr>
        <p:sp>
          <p:nvSpPr>
            <p:cNvPr id="41" name="椭圆 40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91010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2" name="组合 41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43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6" name="图片 4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7400">
        <p14:gallery dir="l"/>
      </p:transition>
    </mc:Choice>
    <mc:Fallback xmlns="">
      <p:transition spd="slow" advTm="174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9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30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6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6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97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98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1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32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/>
          <p:bldP spid="5" grpId="0" animBg="1"/>
          <p:bldP spid="6" grpId="0" animBg="1"/>
          <p:bldP spid="10" grpId="0"/>
          <p:bldP spid="11" grpId="0"/>
          <p:bldP spid="12" grpId="0" animBg="1"/>
          <p:bldP spid="13" grpId="0" animBg="1"/>
          <p:bldP spid="14" grpId="0"/>
          <p:bldP spid="15" grpId="0" animBg="1"/>
          <p:bldP spid="16" grpId="0" animBg="1"/>
          <p:bldP spid="18" grpId="0"/>
          <p:bldP spid="19" grpId="0"/>
          <p:bldP spid="20" grpId="0" animBg="1"/>
          <p:bldP spid="21" grpId="0" animBg="1"/>
          <p:bldP spid="22" grpId="0"/>
          <p:bldP spid="23" grpId="0" animBg="1"/>
          <p:bldP spid="24" grpId="0" animBg="1"/>
          <p:bldP spid="25" grpId="0"/>
          <p:bldP spid="26" grpId="0"/>
          <p:bldP spid="27" grpId="0" animBg="1"/>
          <p:bldP spid="28" grpId="0" animBg="1"/>
          <p:bldP spid="29" grpId="0"/>
          <p:bldP spid="30" grpId="0" animBg="1"/>
          <p:bldP spid="31" grpId="0" animBg="1"/>
          <p:bldP spid="32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9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1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5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3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5" dur="2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7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9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75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07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9" dur="2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11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1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1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3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4500"/>
                                </p:stCondLst>
                                <p:childTnLst>
                                  <p:par>
                                    <p:cTn id="12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2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5500"/>
                                </p:stCondLst>
                                <p:childTnLst>
                                  <p:par>
                                    <p:cTn id="13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/>
          <p:bldP spid="5" grpId="0" animBg="1"/>
          <p:bldP spid="6" grpId="0" animBg="1"/>
          <p:bldP spid="10" grpId="0"/>
          <p:bldP spid="11" grpId="0"/>
          <p:bldP spid="12" grpId="0" animBg="1"/>
          <p:bldP spid="13" grpId="0" animBg="1"/>
          <p:bldP spid="14" grpId="0"/>
          <p:bldP spid="15" grpId="0" animBg="1"/>
          <p:bldP spid="16" grpId="0" animBg="1"/>
          <p:bldP spid="18" grpId="0"/>
          <p:bldP spid="19" grpId="0"/>
          <p:bldP spid="20" grpId="0" animBg="1"/>
          <p:bldP spid="21" grpId="0" animBg="1"/>
          <p:bldP spid="22" grpId="0"/>
          <p:bldP spid="23" grpId="0" animBg="1"/>
          <p:bldP spid="24" grpId="0" animBg="1"/>
          <p:bldP spid="25" grpId="0"/>
          <p:bldP spid="26" grpId="0"/>
          <p:bldP spid="27" grpId="0" animBg="1"/>
          <p:bldP spid="28" grpId="0" animBg="1"/>
          <p:bldP spid="29" grpId="0"/>
          <p:bldP spid="30" grpId="0" animBg="1"/>
          <p:bldP spid="31" grpId="0" animBg="1"/>
          <p:bldP spid="32" grpId="0"/>
          <p:bldP spid="33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 noChangeArrowheads="1"/>
          </p:cNvSpPr>
          <p:nvPr/>
        </p:nvSpPr>
        <p:spPr bwMode="auto">
          <a:xfrm>
            <a:off x="3112889" y="1883117"/>
            <a:ext cx="1068884" cy="1436256"/>
          </a:xfrm>
          <a:custGeom>
            <a:avLst/>
            <a:gdLst>
              <a:gd name="T0" fmla="*/ 2147483646 w 1233"/>
              <a:gd name="T1" fmla="*/ 2147483646 h 1764"/>
              <a:gd name="T2" fmla="*/ 2147483646 w 1233"/>
              <a:gd name="T3" fmla="*/ 2147483646 h 1764"/>
              <a:gd name="T4" fmla="*/ 0 w 1233"/>
              <a:gd name="T5" fmla="*/ 2147483646 h 1764"/>
              <a:gd name="T6" fmla="*/ 2147483646 w 1233"/>
              <a:gd name="T7" fmla="*/ 2147483646 h 1764"/>
              <a:gd name="T8" fmla="*/ 2147483646 w 1233"/>
              <a:gd name="T9" fmla="*/ 0 h 1764"/>
              <a:gd name="T10" fmla="*/ 2147483646 w 1233"/>
              <a:gd name="T11" fmla="*/ 2147483646 h 1764"/>
              <a:gd name="T12" fmla="*/ 2147483646 w 1233"/>
              <a:gd name="T13" fmla="*/ 2147483646 h 17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3"/>
              <a:gd name="T22" fmla="*/ 0 h 1764"/>
              <a:gd name="T23" fmla="*/ 1233 w 1233"/>
              <a:gd name="T24" fmla="*/ 1764 h 17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close/>
              </a:path>
            </a:pathLst>
          </a:custGeom>
          <a:solidFill>
            <a:srgbClr val="740610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Freeform 5"/>
          <p:cNvSpPr>
            <a:spLocks noChangeArrowheads="1"/>
          </p:cNvSpPr>
          <p:nvPr/>
        </p:nvSpPr>
        <p:spPr bwMode="auto">
          <a:xfrm rot="7200000">
            <a:off x="4365121" y="1085704"/>
            <a:ext cx="1003396" cy="1529488"/>
          </a:xfrm>
          <a:custGeom>
            <a:avLst/>
            <a:gdLst>
              <a:gd name="T0" fmla="*/ 2147483646 w 1233"/>
              <a:gd name="T1" fmla="*/ 2147483646 h 1764"/>
              <a:gd name="T2" fmla="*/ 2147483646 w 1233"/>
              <a:gd name="T3" fmla="*/ 2147483646 h 1764"/>
              <a:gd name="T4" fmla="*/ 0 w 1233"/>
              <a:gd name="T5" fmla="*/ 2147483646 h 1764"/>
              <a:gd name="T6" fmla="*/ 2147483646 w 1233"/>
              <a:gd name="T7" fmla="*/ 2147483646 h 1764"/>
              <a:gd name="T8" fmla="*/ 2147483646 w 1233"/>
              <a:gd name="T9" fmla="*/ 0 h 1764"/>
              <a:gd name="T10" fmla="*/ 2147483646 w 1233"/>
              <a:gd name="T11" fmla="*/ 2147483646 h 1764"/>
              <a:gd name="T12" fmla="*/ 2147483646 w 1233"/>
              <a:gd name="T13" fmla="*/ 2147483646 h 17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3"/>
              <a:gd name="T22" fmla="*/ 0 h 1764"/>
              <a:gd name="T23" fmla="*/ 1233 w 1233"/>
              <a:gd name="T24" fmla="*/ 1764 h 17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close/>
              </a:path>
            </a:pathLst>
          </a:custGeom>
          <a:solidFill>
            <a:srgbClr val="740610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Group 6"/>
          <p:cNvGrpSpPr/>
          <p:nvPr/>
        </p:nvGrpSpPr>
        <p:grpSpPr bwMode="auto">
          <a:xfrm>
            <a:off x="3173834" y="1078067"/>
            <a:ext cx="1734592" cy="1519094"/>
            <a:chOff x="0" y="0"/>
            <a:chExt cx="1480" cy="1302"/>
          </a:xfrm>
          <a:solidFill>
            <a:srgbClr val="C81812"/>
          </a:solidFill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 rot="-9000000">
              <a:off x="0" y="922"/>
              <a:ext cx="908" cy="38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" name="Freeform 8"/>
            <p:cNvSpPr>
              <a:spLocks noChangeArrowheads="1"/>
            </p:cNvSpPr>
            <p:nvPr/>
          </p:nvSpPr>
          <p:spPr bwMode="auto">
            <a:xfrm rot="7200000">
              <a:off x="249" y="421"/>
              <a:ext cx="948" cy="508"/>
            </a:xfrm>
            <a:custGeom>
              <a:avLst/>
              <a:gdLst>
                <a:gd name="T0" fmla="*/ 19924 w 750"/>
                <a:gd name="T1" fmla="*/ 0 h 378"/>
                <a:gd name="T2" fmla="*/ 0 w 750"/>
                <a:gd name="T3" fmla="*/ 0 h 378"/>
                <a:gd name="T4" fmla="*/ 64 w 750"/>
                <a:gd name="T5" fmla="*/ 12184 h 378"/>
                <a:gd name="T6" fmla="*/ 743 w 750"/>
                <a:gd name="T7" fmla="*/ 23709 h 378"/>
                <a:gd name="T8" fmla="*/ 19924 w 750"/>
                <a:gd name="T9" fmla="*/ 23709 h 378"/>
                <a:gd name="T10" fmla="*/ 19924 w 750"/>
                <a:gd name="T11" fmla="*/ 0 h 378"/>
                <a:gd name="T12" fmla="*/ 19924 w 750"/>
                <a:gd name="T13" fmla="*/ 0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0"/>
                <a:gd name="T22" fmla="*/ 0 h 378"/>
                <a:gd name="T23" fmla="*/ 750 w 750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Freeform 9"/>
            <p:cNvSpPr>
              <a:spLocks noChangeArrowheads="1"/>
            </p:cNvSpPr>
            <p:nvPr/>
          </p:nvSpPr>
          <p:spPr bwMode="auto">
            <a:xfrm rot="7200000">
              <a:off x="925" y="-163"/>
              <a:ext cx="392" cy="718"/>
            </a:xfrm>
            <a:custGeom>
              <a:avLst/>
              <a:gdLst>
                <a:gd name="T0" fmla="*/ 19 w 495"/>
                <a:gd name="T1" fmla="*/ 4 h 971"/>
                <a:gd name="T2" fmla="*/ 19 w 495"/>
                <a:gd name="T3" fmla="*/ 14 h 971"/>
                <a:gd name="T4" fmla="*/ 17 w 495"/>
                <a:gd name="T5" fmla="*/ 14 h 971"/>
                <a:gd name="T6" fmla="*/ 17 w 495"/>
                <a:gd name="T7" fmla="*/ 14 h 971"/>
                <a:gd name="T8" fmla="*/ 16 w 495"/>
                <a:gd name="T9" fmla="*/ 13 h 971"/>
                <a:gd name="T10" fmla="*/ 14 w 495"/>
                <a:gd name="T11" fmla="*/ 13 h 971"/>
                <a:gd name="T12" fmla="*/ 13 w 495"/>
                <a:gd name="T13" fmla="*/ 13 h 971"/>
                <a:gd name="T14" fmla="*/ 11 w 495"/>
                <a:gd name="T15" fmla="*/ 12 h 971"/>
                <a:gd name="T16" fmla="*/ 10 w 495"/>
                <a:gd name="T17" fmla="*/ 11 h 971"/>
                <a:gd name="T18" fmla="*/ 8 w 495"/>
                <a:gd name="T19" fmla="*/ 10 h 971"/>
                <a:gd name="T20" fmla="*/ 7 w 495"/>
                <a:gd name="T21" fmla="*/ 8 h 971"/>
                <a:gd name="T22" fmla="*/ 5 w 495"/>
                <a:gd name="T23" fmla="*/ 7 h 971"/>
                <a:gd name="T24" fmla="*/ 4 w 495"/>
                <a:gd name="T25" fmla="*/ 5 h 971"/>
                <a:gd name="T26" fmla="*/ 2 w 495"/>
                <a:gd name="T27" fmla="*/ 3 h 971"/>
                <a:gd name="T28" fmla="*/ 2 w 495"/>
                <a:gd name="T29" fmla="*/ 2 h 971"/>
                <a:gd name="T30" fmla="*/ 0 w 495"/>
                <a:gd name="T31" fmla="*/ 1 h 971"/>
                <a:gd name="T32" fmla="*/ 2 w 495"/>
                <a:gd name="T33" fmla="*/ 0 h 971"/>
                <a:gd name="T34" fmla="*/ 2 w 495"/>
                <a:gd name="T35" fmla="*/ 1 h 971"/>
                <a:gd name="T36" fmla="*/ 2 w 495"/>
                <a:gd name="T37" fmla="*/ 1 h 971"/>
                <a:gd name="T38" fmla="*/ 2 w 495"/>
                <a:gd name="T39" fmla="*/ 1 h 971"/>
                <a:gd name="T40" fmla="*/ 2 w 495"/>
                <a:gd name="T41" fmla="*/ 2 h 971"/>
                <a:gd name="T42" fmla="*/ 2 w 495"/>
                <a:gd name="T43" fmla="*/ 2 h 971"/>
                <a:gd name="T44" fmla="*/ 2 w 495"/>
                <a:gd name="T45" fmla="*/ 3 h 971"/>
                <a:gd name="T46" fmla="*/ 3 w 495"/>
                <a:gd name="T47" fmla="*/ 4 h 971"/>
                <a:gd name="T48" fmla="*/ 5 w 495"/>
                <a:gd name="T49" fmla="*/ 4 h 971"/>
                <a:gd name="T50" fmla="*/ 6 w 495"/>
                <a:gd name="T51" fmla="*/ 4 h 971"/>
                <a:gd name="T52" fmla="*/ 10 w 495"/>
                <a:gd name="T53" fmla="*/ 4 h 971"/>
                <a:gd name="T54" fmla="*/ 19 w 495"/>
                <a:gd name="T55" fmla="*/ 4 h 9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5"/>
                <a:gd name="T85" fmla="*/ 0 h 971"/>
                <a:gd name="T86" fmla="*/ 495 w 495"/>
                <a:gd name="T87" fmla="*/ 971 h 97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Freeform 10"/>
          <p:cNvSpPr>
            <a:spLocks noChangeArrowheads="1"/>
          </p:cNvSpPr>
          <p:nvPr/>
        </p:nvSpPr>
        <p:spPr bwMode="auto">
          <a:xfrm rot="-7200000">
            <a:off x="4449507" y="2447289"/>
            <a:ext cx="1003396" cy="1529488"/>
          </a:xfrm>
          <a:custGeom>
            <a:avLst/>
            <a:gdLst>
              <a:gd name="T0" fmla="*/ 2147483646 w 1233"/>
              <a:gd name="T1" fmla="*/ 2147483646 h 1764"/>
              <a:gd name="T2" fmla="*/ 2147483646 w 1233"/>
              <a:gd name="T3" fmla="*/ 2147483646 h 1764"/>
              <a:gd name="T4" fmla="*/ 0 w 1233"/>
              <a:gd name="T5" fmla="*/ 2147483646 h 1764"/>
              <a:gd name="T6" fmla="*/ 2147483646 w 1233"/>
              <a:gd name="T7" fmla="*/ 2147483646 h 1764"/>
              <a:gd name="T8" fmla="*/ 2147483646 w 1233"/>
              <a:gd name="T9" fmla="*/ 0 h 1764"/>
              <a:gd name="T10" fmla="*/ 2147483646 w 1233"/>
              <a:gd name="T11" fmla="*/ 2147483646 h 1764"/>
              <a:gd name="T12" fmla="*/ 2147483646 w 1233"/>
              <a:gd name="T13" fmla="*/ 2147483646 h 17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3"/>
              <a:gd name="T22" fmla="*/ 0 h 1764"/>
              <a:gd name="T23" fmla="*/ 1233 w 1233"/>
              <a:gd name="T24" fmla="*/ 1764 h 17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Group 11"/>
          <p:cNvGrpSpPr/>
          <p:nvPr/>
        </p:nvGrpSpPr>
        <p:grpSpPr bwMode="auto">
          <a:xfrm>
            <a:off x="4507595" y="1780444"/>
            <a:ext cx="1518940" cy="1612433"/>
            <a:chOff x="0" y="0"/>
            <a:chExt cx="1296" cy="1381"/>
          </a:xfrm>
          <a:solidFill>
            <a:srgbClr val="003C72"/>
          </a:solidFill>
        </p:grpSpPr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 rot="-1800000">
              <a:off x="0" y="0"/>
              <a:ext cx="906" cy="38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Freeform 13"/>
            <p:cNvSpPr>
              <a:spLocks noChangeArrowheads="1"/>
            </p:cNvSpPr>
            <p:nvPr/>
          </p:nvSpPr>
          <p:spPr bwMode="auto">
            <a:xfrm rot="-7200000">
              <a:off x="248" y="374"/>
              <a:ext cx="948" cy="507"/>
            </a:xfrm>
            <a:custGeom>
              <a:avLst/>
              <a:gdLst>
                <a:gd name="T0" fmla="*/ 19924 w 750"/>
                <a:gd name="T1" fmla="*/ 0 h 378"/>
                <a:gd name="T2" fmla="*/ 0 w 750"/>
                <a:gd name="T3" fmla="*/ 0 h 378"/>
                <a:gd name="T4" fmla="*/ 64 w 750"/>
                <a:gd name="T5" fmla="*/ 11827 h 378"/>
                <a:gd name="T6" fmla="*/ 743 w 750"/>
                <a:gd name="T7" fmla="*/ 23046 h 378"/>
                <a:gd name="T8" fmla="*/ 19924 w 750"/>
                <a:gd name="T9" fmla="*/ 23046 h 378"/>
                <a:gd name="T10" fmla="*/ 19924 w 750"/>
                <a:gd name="T11" fmla="*/ 0 h 378"/>
                <a:gd name="T12" fmla="*/ 19924 w 750"/>
                <a:gd name="T13" fmla="*/ 0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0"/>
                <a:gd name="T22" fmla="*/ 0 h 378"/>
                <a:gd name="T23" fmla="*/ 750 w 750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4"/>
            <p:cNvSpPr>
              <a:spLocks noChangeArrowheads="1"/>
            </p:cNvSpPr>
            <p:nvPr/>
          </p:nvSpPr>
          <p:spPr bwMode="auto">
            <a:xfrm rot="-7200000">
              <a:off x="764" y="849"/>
              <a:ext cx="346" cy="718"/>
            </a:xfrm>
            <a:custGeom>
              <a:avLst/>
              <a:gdLst>
                <a:gd name="T0" fmla="*/ 3 w 495"/>
                <a:gd name="T1" fmla="*/ 4 h 971"/>
                <a:gd name="T2" fmla="*/ 3 w 495"/>
                <a:gd name="T3" fmla="*/ 14 h 971"/>
                <a:gd name="T4" fmla="*/ 3 w 495"/>
                <a:gd name="T5" fmla="*/ 14 h 971"/>
                <a:gd name="T6" fmla="*/ 3 w 495"/>
                <a:gd name="T7" fmla="*/ 14 h 971"/>
                <a:gd name="T8" fmla="*/ 3 w 495"/>
                <a:gd name="T9" fmla="*/ 13 h 971"/>
                <a:gd name="T10" fmla="*/ 2 w 495"/>
                <a:gd name="T11" fmla="*/ 13 h 971"/>
                <a:gd name="T12" fmla="*/ 2 w 495"/>
                <a:gd name="T13" fmla="*/ 13 h 971"/>
                <a:gd name="T14" fmla="*/ 2 w 495"/>
                <a:gd name="T15" fmla="*/ 12 h 971"/>
                <a:gd name="T16" fmla="*/ 1 w 495"/>
                <a:gd name="T17" fmla="*/ 11 h 971"/>
                <a:gd name="T18" fmla="*/ 1 w 495"/>
                <a:gd name="T19" fmla="*/ 10 h 971"/>
                <a:gd name="T20" fmla="*/ 1 w 495"/>
                <a:gd name="T21" fmla="*/ 8 h 971"/>
                <a:gd name="T22" fmla="*/ 1 w 495"/>
                <a:gd name="T23" fmla="*/ 7 h 971"/>
                <a:gd name="T24" fmla="*/ 1 w 495"/>
                <a:gd name="T25" fmla="*/ 5 h 971"/>
                <a:gd name="T26" fmla="*/ 1 w 495"/>
                <a:gd name="T27" fmla="*/ 3 h 971"/>
                <a:gd name="T28" fmla="*/ 1 w 495"/>
                <a:gd name="T29" fmla="*/ 2 h 971"/>
                <a:gd name="T30" fmla="*/ 0 w 495"/>
                <a:gd name="T31" fmla="*/ 1 h 971"/>
                <a:gd name="T32" fmla="*/ 1 w 495"/>
                <a:gd name="T33" fmla="*/ 0 h 971"/>
                <a:gd name="T34" fmla="*/ 1 w 495"/>
                <a:gd name="T35" fmla="*/ 1 h 971"/>
                <a:gd name="T36" fmla="*/ 1 w 495"/>
                <a:gd name="T37" fmla="*/ 1 h 971"/>
                <a:gd name="T38" fmla="*/ 1 w 495"/>
                <a:gd name="T39" fmla="*/ 1 h 971"/>
                <a:gd name="T40" fmla="*/ 1 w 495"/>
                <a:gd name="T41" fmla="*/ 2 h 971"/>
                <a:gd name="T42" fmla="*/ 1 w 495"/>
                <a:gd name="T43" fmla="*/ 2 h 971"/>
                <a:gd name="T44" fmla="*/ 1 w 495"/>
                <a:gd name="T45" fmla="*/ 3 h 971"/>
                <a:gd name="T46" fmla="*/ 1 w 495"/>
                <a:gd name="T47" fmla="*/ 4 h 971"/>
                <a:gd name="T48" fmla="*/ 1 w 495"/>
                <a:gd name="T49" fmla="*/ 4 h 971"/>
                <a:gd name="T50" fmla="*/ 1 w 495"/>
                <a:gd name="T51" fmla="*/ 4 h 971"/>
                <a:gd name="T52" fmla="*/ 1 w 495"/>
                <a:gd name="T53" fmla="*/ 4 h 971"/>
                <a:gd name="T54" fmla="*/ 3 w 495"/>
                <a:gd name="T55" fmla="*/ 4 h 9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5"/>
                <a:gd name="T85" fmla="*/ 0 h 971"/>
                <a:gd name="T86" fmla="*/ 495 w 495"/>
                <a:gd name="T87" fmla="*/ 971 h 97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" name="Group 15"/>
          <p:cNvGrpSpPr/>
          <p:nvPr/>
        </p:nvGrpSpPr>
        <p:grpSpPr bwMode="auto">
          <a:xfrm>
            <a:off x="3108201" y="2767505"/>
            <a:ext cx="1841246" cy="1026730"/>
            <a:chOff x="0" y="0"/>
            <a:chExt cx="1571" cy="879"/>
          </a:xfrm>
          <a:solidFill>
            <a:srgbClr val="C81812"/>
          </a:solidFill>
        </p:grpSpPr>
        <p:sp>
          <p:nvSpPr>
            <p:cNvPr id="14" name="Freeform 16"/>
            <p:cNvSpPr>
              <a:spLocks noChangeArrowheads="1"/>
            </p:cNvSpPr>
            <p:nvPr/>
          </p:nvSpPr>
          <p:spPr bwMode="auto">
            <a:xfrm>
              <a:off x="0" y="0"/>
              <a:ext cx="366" cy="692"/>
            </a:xfrm>
            <a:custGeom>
              <a:avLst/>
              <a:gdLst>
                <a:gd name="T0" fmla="*/ 7 w 495"/>
                <a:gd name="T1" fmla="*/ 3 h 971"/>
                <a:gd name="T2" fmla="*/ 7 w 495"/>
                <a:gd name="T3" fmla="*/ 9 h 971"/>
                <a:gd name="T4" fmla="*/ 7 w 495"/>
                <a:gd name="T5" fmla="*/ 9 h 971"/>
                <a:gd name="T6" fmla="*/ 7 w 495"/>
                <a:gd name="T7" fmla="*/ 8 h 971"/>
                <a:gd name="T8" fmla="*/ 6 w 495"/>
                <a:gd name="T9" fmla="*/ 8 h 971"/>
                <a:gd name="T10" fmla="*/ 5 w 495"/>
                <a:gd name="T11" fmla="*/ 8 h 971"/>
                <a:gd name="T12" fmla="*/ 5 w 495"/>
                <a:gd name="T13" fmla="*/ 8 h 971"/>
                <a:gd name="T14" fmla="*/ 4 w 495"/>
                <a:gd name="T15" fmla="*/ 7 h 971"/>
                <a:gd name="T16" fmla="*/ 4 w 495"/>
                <a:gd name="T17" fmla="*/ 6 h 971"/>
                <a:gd name="T18" fmla="*/ 3 w 495"/>
                <a:gd name="T19" fmla="*/ 6 h 971"/>
                <a:gd name="T20" fmla="*/ 3 w 495"/>
                <a:gd name="T21" fmla="*/ 5 h 971"/>
                <a:gd name="T22" fmla="*/ 2 w 495"/>
                <a:gd name="T23" fmla="*/ 4 h 971"/>
                <a:gd name="T24" fmla="*/ 1 w 495"/>
                <a:gd name="T25" fmla="*/ 3 h 971"/>
                <a:gd name="T26" fmla="*/ 1 w 495"/>
                <a:gd name="T27" fmla="*/ 2 h 971"/>
                <a:gd name="T28" fmla="*/ 1 w 495"/>
                <a:gd name="T29" fmla="*/ 1 h 971"/>
                <a:gd name="T30" fmla="*/ 0 w 495"/>
                <a:gd name="T31" fmla="*/ 1 h 971"/>
                <a:gd name="T32" fmla="*/ 1 w 495"/>
                <a:gd name="T33" fmla="*/ 0 h 971"/>
                <a:gd name="T34" fmla="*/ 1 w 495"/>
                <a:gd name="T35" fmla="*/ 1 h 971"/>
                <a:gd name="T36" fmla="*/ 1 w 495"/>
                <a:gd name="T37" fmla="*/ 1 h 971"/>
                <a:gd name="T38" fmla="*/ 1 w 495"/>
                <a:gd name="T39" fmla="*/ 1 h 971"/>
                <a:gd name="T40" fmla="*/ 1 w 495"/>
                <a:gd name="T41" fmla="*/ 1 h 971"/>
                <a:gd name="T42" fmla="*/ 1 w 495"/>
                <a:gd name="T43" fmla="*/ 1 h 971"/>
                <a:gd name="T44" fmla="*/ 1 w 495"/>
                <a:gd name="T45" fmla="*/ 2 h 971"/>
                <a:gd name="T46" fmla="*/ 1 w 495"/>
                <a:gd name="T47" fmla="*/ 2 h 971"/>
                <a:gd name="T48" fmla="*/ 1 w 495"/>
                <a:gd name="T49" fmla="*/ 2 h 971"/>
                <a:gd name="T50" fmla="*/ 3 w 495"/>
                <a:gd name="T51" fmla="*/ 3 h 971"/>
                <a:gd name="T52" fmla="*/ 4 w 495"/>
                <a:gd name="T53" fmla="*/ 3 h 971"/>
                <a:gd name="T54" fmla="*/ 7 w 495"/>
                <a:gd name="T55" fmla="*/ 3 h 9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5"/>
                <a:gd name="T85" fmla="*/ 0 h 971"/>
                <a:gd name="T86" fmla="*/ 495 w 495"/>
                <a:gd name="T87" fmla="*/ 971 h 97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 rot="5400000">
              <a:off x="934" y="240"/>
              <a:ext cx="872" cy="403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Freeform 18"/>
            <p:cNvSpPr>
              <a:spLocks noChangeArrowheads="1"/>
            </p:cNvSpPr>
            <p:nvPr/>
          </p:nvSpPr>
          <p:spPr bwMode="auto">
            <a:xfrm>
              <a:off x="330" y="203"/>
              <a:ext cx="1005" cy="489"/>
            </a:xfrm>
            <a:custGeom>
              <a:avLst/>
              <a:gdLst>
                <a:gd name="T0" fmla="*/ 45150 w 750"/>
                <a:gd name="T1" fmla="*/ 0 h 378"/>
                <a:gd name="T2" fmla="*/ 0 w 750"/>
                <a:gd name="T3" fmla="*/ 0 h 378"/>
                <a:gd name="T4" fmla="*/ 122 w 750"/>
                <a:gd name="T5" fmla="*/ 7123 h 378"/>
                <a:gd name="T6" fmla="*/ 1690 w 750"/>
                <a:gd name="T7" fmla="*/ 13896 h 378"/>
                <a:gd name="T8" fmla="*/ 45150 w 750"/>
                <a:gd name="T9" fmla="*/ 13896 h 378"/>
                <a:gd name="T10" fmla="*/ 45150 w 750"/>
                <a:gd name="T11" fmla="*/ 0 h 378"/>
                <a:gd name="T12" fmla="*/ 45150 w 750"/>
                <a:gd name="T13" fmla="*/ 0 h 3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0"/>
                <a:gd name="T22" fmla="*/ 0 h 378"/>
                <a:gd name="T23" fmla="*/ 750 w 750"/>
                <a:gd name="T24" fmla="*/ 378 h 3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708807" y="3965747"/>
            <a:ext cx="6316024" cy="63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项目部实现总产值6100多万元， 3、4、5月份连续三月实现产值过千万。</a:t>
            </a:r>
            <a:endParaRPr lang="en-US" altLang="zh-CN" sz="1300">
              <a:solidFill>
                <a:srgbClr val="262626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rgbClr val="262626"/>
                </a:solidFill>
                <a:latin typeface="+mn-lt"/>
                <a:ea typeface="+mn-ea"/>
                <a:cs typeface="+mn-ea"/>
                <a:sym typeface="+mn-lt"/>
              </a:rPr>
              <a:t>其中3月辅运顺槽进尺达520m，4月份产值达1050万元。</a:t>
            </a:r>
          </a:p>
        </p:txBody>
      </p:sp>
      <p:sp>
        <p:nvSpPr>
          <p:cNvPr id="18" name="文本框 17"/>
          <p:cNvSpPr>
            <a:spLocks noChangeArrowheads="1"/>
          </p:cNvSpPr>
          <p:nvPr/>
        </p:nvSpPr>
        <p:spPr bwMode="auto">
          <a:xfrm>
            <a:off x="1112249" y="3318206"/>
            <a:ext cx="1888126" cy="2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9" name="文本框 18"/>
          <p:cNvSpPr>
            <a:spLocks noChangeArrowheads="1"/>
          </p:cNvSpPr>
          <p:nvPr/>
        </p:nvSpPr>
        <p:spPr bwMode="auto">
          <a:xfrm>
            <a:off x="1112249" y="2934350"/>
            <a:ext cx="1888126" cy="4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文本框 19"/>
          <p:cNvSpPr>
            <a:spLocks noChangeArrowheads="1"/>
          </p:cNvSpPr>
          <p:nvPr/>
        </p:nvSpPr>
        <p:spPr bwMode="auto">
          <a:xfrm>
            <a:off x="5860108" y="3287871"/>
            <a:ext cx="1888127" cy="27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1" name="文本框 20"/>
          <p:cNvSpPr>
            <a:spLocks noChangeArrowheads="1"/>
          </p:cNvSpPr>
          <p:nvPr/>
        </p:nvSpPr>
        <p:spPr bwMode="auto">
          <a:xfrm>
            <a:off x="5860108" y="2904014"/>
            <a:ext cx="1888127" cy="4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</a:p>
        </p:txBody>
      </p:sp>
      <p:sp>
        <p:nvSpPr>
          <p:cNvPr id="22" name="文本框 21"/>
          <p:cNvSpPr>
            <a:spLocks noChangeArrowheads="1"/>
          </p:cNvSpPr>
          <p:nvPr/>
        </p:nvSpPr>
        <p:spPr bwMode="auto">
          <a:xfrm>
            <a:off x="3485592" y="821384"/>
            <a:ext cx="1888127" cy="2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3" name="文本框 22"/>
          <p:cNvSpPr>
            <a:spLocks noChangeArrowheads="1"/>
          </p:cNvSpPr>
          <p:nvPr/>
        </p:nvSpPr>
        <p:spPr bwMode="auto">
          <a:xfrm>
            <a:off x="3485592" y="437528"/>
            <a:ext cx="1888127" cy="4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</a:p>
        </p:txBody>
      </p:sp>
      <p:sp>
        <p:nvSpPr>
          <p:cNvPr id="24" name="Freeform 5"/>
          <p:cNvSpPr>
            <a:spLocks noEditPoints="1" noChangeArrowheads="1"/>
          </p:cNvSpPr>
          <p:nvPr/>
        </p:nvSpPr>
        <p:spPr bwMode="auto">
          <a:xfrm>
            <a:off x="893081" y="4043918"/>
            <a:ext cx="564914" cy="564702"/>
          </a:xfrm>
          <a:custGeom>
            <a:avLst/>
            <a:gdLst>
              <a:gd name="T0" fmla="*/ 2147483646 w 201"/>
              <a:gd name="T1" fmla="*/ 2147483646 h 202"/>
              <a:gd name="T2" fmla="*/ 2147483646 w 201"/>
              <a:gd name="T3" fmla="*/ 2147483646 h 202"/>
              <a:gd name="T4" fmla="*/ 2147483646 w 201"/>
              <a:gd name="T5" fmla="*/ 2147483646 h 202"/>
              <a:gd name="T6" fmla="*/ 2147483646 w 201"/>
              <a:gd name="T7" fmla="*/ 2147483646 h 202"/>
              <a:gd name="T8" fmla="*/ 2147483646 w 201"/>
              <a:gd name="T9" fmla="*/ 2147483646 h 202"/>
              <a:gd name="T10" fmla="*/ 2147483646 w 201"/>
              <a:gd name="T11" fmla="*/ 2147483646 h 202"/>
              <a:gd name="T12" fmla="*/ 2147483646 w 201"/>
              <a:gd name="T13" fmla="*/ 2147483646 h 202"/>
              <a:gd name="T14" fmla="*/ 2147483646 w 201"/>
              <a:gd name="T15" fmla="*/ 2147483646 h 202"/>
              <a:gd name="T16" fmla="*/ 2147483646 w 201"/>
              <a:gd name="T17" fmla="*/ 2147483646 h 202"/>
              <a:gd name="T18" fmla="*/ 2147483646 w 201"/>
              <a:gd name="T19" fmla="*/ 2147483646 h 202"/>
              <a:gd name="T20" fmla="*/ 2147483646 w 201"/>
              <a:gd name="T21" fmla="*/ 2147483646 h 202"/>
              <a:gd name="T22" fmla="*/ 2147483646 w 201"/>
              <a:gd name="T23" fmla="*/ 2147483646 h 202"/>
              <a:gd name="T24" fmla="*/ 2147483646 w 201"/>
              <a:gd name="T25" fmla="*/ 2147483646 h 202"/>
              <a:gd name="T26" fmla="*/ 2147483646 w 201"/>
              <a:gd name="T27" fmla="*/ 2147483646 h 202"/>
              <a:gd name="T28" fmla="*/ 2147483646 w 201"/>
              <a:gd name="T29" fmla="*/ 2147483646 h 202"/>
              <a:gd name="T30" fmla="*/ 2147483646 w 201"/>
              <a:gd name="T31" fmla="*/ 2147483646 h 202"/>
              <a:gd name="T32" fmla="*/ 2147483646 w 201"/>
              <a:gd name="T33" fmla="*/ 2147483646 h 202"/>
              <a:gd name="T34" fmla="*/ 2147483646 w 201"/>
              <a:gd name="T35" fmla="*/ 2147483646 h 202"/>
              <a:gd name="T36" fmla="*/ 2147483646 w 201"/>
              <a:gd name="T37" fmla="*/ 2147483646 h 202"/>
              <a:gd name="T38" fmla="*/ 2147483646 w 201"/>
              <a:gd name="T39" fmla="*/ 2147483646 h 202"/>
              <a:gd name="T40" fmla="*/ 2147483646 w 201"/>
              <a:gd name="T41" fmla="*/ 2147483646 h 202"/>
              <a:gd name="T42" fmla="*/ 2147483646 w 201"/>
              <a:gd name="T43" fmla="*/ 2147483646 h 202"/>
              <a:gd name="T44" fmla="*/ 2147483646 w 201"/>
              <a:gd name="T45" fmla="*/ 2147483646 h 202"/>
              <a:gd name="T46" fmla="*/ 2147483646 w 201"/>
              <a:gd name="T47" fmla="*/ 2147483646 h 202"/>
              <a:gd name="T48" fmla="*/ 2147483646 w 201"/>
              <a:gd name="T49" fmla="*/ 2147483646 h 202"/>
              <a:gd name="T50" fmla="*/ 2147483646 w 201"/>
              <a:gd name="T51" fmla="*/ 2147483646 h 202"/>
              <a:gd name="T52" fmla="*/ 2147483646 w 201"/>
              <a:gd name="T53" fmla="*/ 2147483646 h 202"/>
              <a:gd name="T54" fmla="*/ 0 w 201"/>
              <a:gd name="T55" fmla="*/ 2147483646 h 202"/>
              <a:gd name="T56" fmla="*/ 0 w 201"/>
              <a:gd name="T57" fmla="*/ 2147483646 h 202"/>
              <a:gd name="T58" fmla="*/ 2147483646 w 201"/>
              <a:gd name="T59" fmla="*/ 2147483646 h 202"/>
              <a:gd name="T60" fmla="*/ 2147483646 w 201"/>
              <a:gd name="T61" fmla="*/ 2147483646 h 202"/>
              <a:gd name="T62" fmla="*/ 2147483646 w 201"/>
              <a:gd name="T63" fmla="*/ 2147483646 h 202"/>
              <a:gd name="T64" fmla="*/ 2147483646 w 201"/>
              <a:gd name="T65" fmla="*/ 2147483646 h 20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01"/>
              <a:gd name="T100" fmla="*/ 0 h 202"/>
              <a:gd name="T101" fmla="*/ 201 w 201"/>
              <a:gd name="T102" fmla="*/ 202 h 20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01" h="202">
                <a:moveTo>
                  <a:pt x="198" y="35"/>
                </a:moveTo>
                <a:cubicBezTo>
                  <a:pt x="188" y="44"/>
                  <a:pt x="188" y="44"/>
                  <a:pt x="188" y="44"/>
                </a:cubicBezTo>
                <a:cubicBezTo>
                  <a:pt x="157" y="13"/>
                  <a:pt x="157" y="13"/>
                  <a:pt x="157" y="13"/>
                </a:cubicBezTo>
                <a:cubicBezTo>
                  <a:pt x="167" y="4"/>
                  <a:pt x="167" y="4"/>
                  <a:pt x="167" y="4"/>
                </a:cubicBezTo>
                <a:cubicBezTo>
                  <a:pt x="170" y="0"/>
                  <a:pt x="175" y="0"/>
                  <a:pt x="179" y="3"/>
                </a:cubicBezTo>
                <a:cubicBezTo>
                  <a:pt x="198" y="23"/>
                  <a:pt x="198" y="23"/>
                  <a:pt x="198" y="23"/>
                </a:cubicBezTo>
                <a:cubicBezTo>
                  <a:pt x="201" y="26"/>
                  <a:pt x="201" y="31"/>
                  <a:pt x="198" y="35"/>
                </a:cubicBezTo>
                <a:close/>
                <a:moveTo>
                  <a:pt x="115" y="117"/>
                </a:moveTo>
                <a:cubicBezTo>
                  <a:pt x="84" y="86"/>
                  <a:pt x="84" y="86"/>
                  <a:pt x="84" y="86"/>
                </a:cubicBezTo>
                <a:cubicBezTo>
                  <a:pt x="153" y="18"/>
                  <a:pt x="153" y="18"/>
                  <a:pt x="153" y="18"/>
                </a:cubicBezTo>
                <a:cubicBezTo>
                  <a:pt x="184" y="49"/>
                  <a:pt x="184" y="49"/>
                  <a:pt x="184" y="49"/>
                </a:cubicBezTo>
                <a:lnTo>
                  <a:pt x="115" y="117"/>
                </a:lnTo>
                <a:close/>
                <a:moveTo>
                  <a:pt x="111" y="121"/>
                </a:moveTo>
                <a:cubicBezTo>
                  <a:pt x="67" y="133"/>
                  <a:pt x="67" y="133"/>
                  <a:pt x="67" y="133"/>
                </a:cubicBezTo>
                <a:cubicBezTo>
                  <a:pt x="80" y="90"/>
                  <a:pt x="80" y="90"/>
                  <a:pt x="80" y="90"/>
                </a:cubicBezTo>
                <a:lnTo>
                  <a:pt x="111" y="121"/>
                </a:lnTo>
                <a:close/>
                <a:moveTo>
                  <a:pt x="39" y="26"/>
                </a:moveTo>
                <a:cubicBezTo>
                  <a:pt x="28" y="26"/>
                  <a:pt x="20" y="34"/>
                  <a:pt x="20" y="45"/>
                </a:cubicBezTo>
                <a:cubicBezTo>
                  <a:pt x="20" y="162"/>
                  <a:pt x="20" y="162"/>
                  <a:pt x="20" y="162"/>
                </a:cubicBezTo>
                <a:cubicBezTo>
                  <a:pt x="20" y="173"/>
                  <a:pt x="28" y="182"/>
                  <a:pt x="39" y="182"/>
                </a:cubicBezTo>
                <a:cubicBezTo>
                  <a:pt x="156" y="182"/>
                  <a:pt x="156" y="182"/>
                  <a:pt x="156" y="182"/>
                </a:cubicBezTo>
                <a:cubicBezTo>
                  <a:pt x="167" y="182"/>
                  <a:pt x="176" y="173"/>
                  <a:pt x="176" y="162"/>
                </a:cubicBezTo>
                <a:cubicBezTo>
                  <a:pt x="176" y="85"/>
                  <a:pt x="176" y="85"/>
                  <a:pt x="176" y="85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169"/>
                  <a:pt x="196" y="169"/>
                  <a:pt x="196" y="169"/>
                </a:cubicBezTo>
                <a:cubicBezTo>
                  <a:pt x="196" y="187"/>
                  <a:pt x="181" y="202"/>
                  <a:pt x="163" y="202"/>
                </a:cubicBezTo>
                <a:cubicBezTo>
                  <a:pt x="32" y="202"/>
                  <a:pt x="32" y="202"/>
                  <a:pt x="32" y="202"/>
                </a:cubicBezTo>
                <a:cubicBezTo>
                  <a:pt x="14" y="202"/>
                  <a:pt x="0" y="187"/>
                  <a:pt x="0" y="169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22"/>
                  <a:pt x="14" y="6"/>
                  <a:pt x="32" y="6"/>
                </a:cubicBezTo>
                <a:cubicBezTo>
                  <a:pt x="136" y="6"/>
                  <a:pt x="136" y="6"/>
                  <a:pt x="136" y="6"/>
                </a:cubicBezTo>
                <a:cubicBezTo>
                  <a:pt x="116" y="26"/>
                  <a:pt x="116" y="26"/>
                  <a:pt x="116" y="26"/>
                </a:cubicBezTo>
                <a:lnTo>
                  <a:pt x="39" y="26"/>
                </a:lnTo>
                <a:close/>
              </a:path>
            </a:pathLst>
          </a:custGeom>
          <a:solidFill>
            <a:srgbClr val="C81812"/>
          </a:solidFill>
          <a:ln>
            <a:noFill/>
          </a:ln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76">
        <p14:gallery dir="l"/>
      </p:transition>
    </mc:Choice>
    <mc:Fallback xmlns="">
      <p:transition spd="slow" advTm="876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 rot="5400000">
            <a:off x="1852870" y="2652089"/>
            <a:ext cx="1510928" cy="1513080"/>
            <a:chOff x="0" y="0"/>
            <a:chExt cx="2702660" cy="2692842"/>
          </a:xfrm>
          <a:solidFill>
            <a:srgbClr val="C81812"/>
          </a:solidFill>
        </p:grpSpPr>
        <p:sp>
          <p:nvSpPr>
            <p:cNvPr id="3" name="空心弧 2"/>
            <p:cNvSpPr>
              <a:spLocks noChangeArrowheads="1"/>
            </p:cNvSpPr>
            <p:nvPr/>
          </p:nvSpPr>
          <p:spPr bwMode="auto">
            <a:xfrm rot="5460000">
              <a:off x="10778" y="960"/>
              <a:ext cx="2691881" cy="2691881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" name="矩形 4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 rot="-5400000">
            <a:off x="2917066" y="785306"/>
            <a:ext cx="1510928" cy="1513080"/>
            <a:chOff x="0" y="0"/>
            <a:chExt cx="2702660" cy="2692842"/>
          </a:xfrm>
        </p:grpSpPr>
        <p:sp>
          <p:nvSpPr>
            <p:cNvPr id="7" name="空心弧 6"/>
            <p:cNvSpPr>
              <a:spLocks noChangeArrowheads="1"/>
            </p:cNvSpPr>
            <p:nvPr/>
          </p:nvSpPr>
          <p:spPr bwMode="auto">
            <a:xfrm rot="5460000">
              <a:off x="10778" y="960"/>
              <a:ext cx="2691881" cy="2691881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8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8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 rot="5400000">
            <a:off x="3983605" y="2652089"/>
            <a:ext cx="1510928" cy="1513080"/>
            <a:chOff x="0" y="0"/>
            <a:chExt cx="2702660" cy="2692842"/>
          </a:xfrm>
          <a:solidFill>
            <a:srgbClr val="C81812"/>
          </a:solidFill>
        </p:grpSpPr>
        <p:sp>
          <p:nvSpPr>
            <p:cNvPr id="11" name="空心弧 10"/>
            <p:cNvSpPr>
              <a:spLocks noChangeArrowheads="1"/>
            </p:cNvSpPr>
            <p:nvPr/>
          </p:nvSpPr>
          <p:spPr bwMode="auto">
            <a:xfrm rot="5460000">
              <a:off x="10778" y="960"/>
              <a:ext cx="2691881" cy="2691881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3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 rot="-5400000">
            <a:off x="5047801" y="785306"/>
            <a:ext cx="1510928" cy="1513080"/>
            <a:chOff x="0" y="0"/>
            <a:chExt cx="2702660" cy="2692842"/>
          </a:xfrm>
        </p:grpSpPr>
        <p:sp>
          <p:nvSpPr>
            <p:cNvPr id="15" name="空心弧 14"/>
            <p:cNvSpPr>
              <a:spLocks noChangeArrowheads="1"/>
            </p:cNvSpPr>
            <p:nvPr/>
          </p:nvSpPr>
          <p:spPr bwMode="auto">
            <a:xfrm rot="5460000">
              <a:off x="10778" y="960"/>
              <a:ext cx="2691881" cy="2691881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8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6384" y="10870"/>
                  </a:moveTo>
                  <a:cubicBezTo>
                    <a:pt x="6384" y="10846"/>
                    <a:pt x="6384" y="10823"/>
                    <a:pt x="6384" y="10800"/>
                  </a:cubicBezTo>
                  <a:cubicBezTo>
                    <a:pt x="6384" y="8361"/>
                    <a:pt x="8361" y="6384"/>
                    <a:pt x="10800" y="6384"/>
                  </a:cubicBezTo>
                  <a:cubicBezTo>
                    <a:pt x="13238" y="6384"/>
                    <a:pt x="15216" y="8361"/>
                    <a:pt x="15216" y="10800"/>
                  </a:cubicBezTo>
                  <a:cubicBezTo>
                    <a:pt x="15216" y="10823"/>
                    <a:pt x="15215" y="10846"/>
                    <a:pt x="15215" y="10870"/>
                  </a:cubicBezTo>
                  <a:lnTo>
                    <a:pt x="21598" y="10972"/>
                  </a:lnTo>
                  <a:cubicBezTo>
                    <a:pt x="21599" y="10914"/>
                    <a:pt x="21600" y="108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57"/>
                    <a:pt x="0" y="10914"/>
                    <a:pt x="1" y="10972"/>
                  </a:cubicBezTo>
                  <a:lnTo>
                    <a:pt x="6384" y="10870"/>
                  </a:lnTo>
                  <a:close/>
                </a:path>
              </a:pathLst>
            </a:cu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0" y="1900038"/>
              <a:ext cx="1368152" cy="792361"/>
            </a:xfrm>
            <a:prstGeom prst="rect">
              <a:avLst/>
            </a:pr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8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0" y="0"/>
              <a:ext cx="1368152" cy="798339"/>
            </a:xfrm>
            <a:prstGeom prst="rect">
              <a:avLst/>
            </a:prstGeom>
            <a:solidFill>
              <a:srgbClr val="003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8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898941" y="2297310"/>
            <a:ext cx="6750844" cy="355855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lIns="67391" tIns="33696" rIns="67391" bIns="33696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30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24"/>
          <p:cNvSpPr>
            <a:spLocks noChangeArrowheads="1"/>
          </p:cNvSpPr>
          <p:nvPr/>
        </p:nvSpPr>
        <p:spPr bwMode="auto">
          <a:xfrm>
            <a:off x="2351075" y="2229639"/>
            <a:ext cx="520819" cy="4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dirty="0">
                <a:solidFill>
                  <a:srgbClr val="C81812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700" b="1" dirty="0">
              <a:solidFill>
                <a:srgbClr val="C8181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25"/>
          <p:cNvSpPr>
            <a:spLocks noChangeArrowheads="1"/>
          </p:cNvSpPr>
          <p:nvPr/>
        </p:nvSpPr>
        <p:spPr bwMode="auto">
          <a:xfrm>
            <a:off x="2447181" y="2655499"/>
            <a:ext cx="348091" cy="2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000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26"/>
          <p:cNvSpPr>
            <a:spLocks noChangeArrowheads="1"/>
          </p:cNvSpPr>
          <p:nvPr/>
        </p:nvSpPr>
        <p:spPr bwMode="auto">
          <a:xfrm>
            <a:off x="3415271" y="2229639"/>
            <a:ext cx="520819" cy="4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700" b="1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27"/>
          <p:cNvSpPr>
            <a:spLocks noChangeArrowheads="1"/>
          </p:cNvSpPr>
          <p:nvPr/>
        </p:nvSpPr>
        <p:spPr bwMode="auto">
          <a:xfrm>
            <a:off x="3497312" y="2056962"/>
            <a:ext cx="346918" cy="2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000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28"/>
          <p:cNvSpPr>
            <a:spLocks noChangeArrowheads="1"/>
          </p:cNvSpPr>
          <p:nvPr/>
        </p:nvSpPr>
        <p:spPr bwMode="auto">
          <a:xfrm>
            <a:off x="5547178" y="2229639"/>
            <a:ext cx="520819" cy="4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700" b="1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Box 29"/>
          <p:cNvSpPr>
            <a:spLocks noChangeArrowheads="1"/>
          </p:cNvSpPr>
          <p:nvPr/>
        </p:nvSpPr>
        <p:spPr bwMode="auto">
          <a:xfrm>
            <a:off x="5628047" y="2056962"/>
            <a:ext cx="348091" cy="2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000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TextBox 30"/>
          <p:cNvSpPr>
            <a:spLocks noChangeArrowheads="1"/>
          </p:cNvSpPr>
          <p:nvPr/>
        </p:nvSpPr>
        <p:spPr bwMode="auto">
          <a:xfrm>
            <a:off x="4460714" y="2229639"/>
            <a:ext cx="520819" cy="48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C81812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700" b="1">
              <a:solidFill>
                <a:srgbClr val="C8181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31"/>
          <p:cNvSpPr>
            <a:spLocks noChangeArrowheads="1"/>
          </p:cNvSpPr>
          <p:nvPr/>
        </p:nvSpPr>
        <p:spPr bwMode="auto">
          <a:xfrm>
            <a:off x="4557992" y="2655499"/>
            <a:ext cx="346918" cy="2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000">
              <a:solidFill>
                <a:srgbClr val="3F3F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399128" y="3816404"/>
            <a:ext cx="443042" cy="2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3472700" y="852887"/>
            <a:ext cx="443042" cy="2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531035" y="3816404"/>
            <a:ext cx="443042" cy="2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5595230" y="852887"/>
            <a:ext cx="443042" cy="2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3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</a:p>
        </p:txBody>
      </p:sp>
      <p:sp>
        <p:nvSpPr>
          <p:cNvPr id="31" name="文本框 30"/>
          <p:cNvSpPr>
            <a:spLocks noChangeArrowheads="1"/>
          </p:cNvSpPr>
          <p:nvPr/>
        </p:nvSpPr>
        <p:spPr bwMode="auto">
          <a:xfrm>
            <a:off x="5824947" y="3282037"/>
            <a:ext cx="1888127" cy="93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点击此处添加文字说明点击此处添加文字说明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300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2" name="文本框 31"/>
          <p:cNvSpPr>
            <a:spLocks noChangeArrowheads="1"/>
          </p:cNvSpPr>
          <p:nvPr/>
        </p:nvSpPr>
        <p:spPr bwMode="auto">
          <a:xfrm>
            <a:off x="5824947" y="2898180"/>
            <a:ext cx="1888127" cy="4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391" tIns="33696" rIns="67391" bIns="33696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3F3F3F"/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</a:p>
        </p:txBody>
      </p:sp>
      <p:sp>
        <p:nvSpPr>
          <p:cNvPr id="33" name="Freeform 5"/>
          <p:cNvSpPr>
            <a:spLocks noEditPoints="1" noChangeArrowheads="1"/>
          </p:cNvSpPr>
          <p:nvPr/>
        </p:nvSpPr>
        <p:spPr bwMode="auto">
          <a:xfrm>
            <a:off x="3512549" y="1429256"/>
            <a:ext cx="337542" cy="323186"/>
          </a:xfrm>
          <a:custGeom>
            <a:avLst/>
            <a:gdLst>
              <a:gd name="T0" fmla="*/ 2147483646 w 200"/>
              <a:gd name="T1" fmla="*/ 0 h 192"/>
              <a:gd name="T2" fmla="*/ 2147483646 w 200"/>
              <a:gd name="T3" fmla="*/ 0 h 192"/>
              <a:gd name="T4" fmla="*/ 2147483646 w 200"/>
              <a:gd name="T5" fmla="*/ 0 h 192"/>
              <a:gd name="T6" fmla="*/ 2147483646 w 200"/>
              <a:gd name="T7" fmla="*/ 0 h 192"/>
              <a:gd name="T8" fmla="*/ 2147483646 w 200"/>
              <a:gd name="T9" fmla="*/ 2147483646 h 192"/>
              <a:gd name="T10" fmla="*/ 0 w 200"/>
              <a:gd name="T11" fmla="*/ 2147483646 h 192"/>
              <a:gd name="T12" fmla="*/ 0 w 200"/>
              <a:gd name="T13" fmla="*/ 2147483646 h 192"/>
              <a:gd name="T14" fmla="*/ 0 w 200"/>
              <a:gd name="T15" fmla="*/ 2147483646 h 192"/>
              <a:gd name="T16" fmla="*/ 2147483646 w 200"/>
              <a:gd name="T17" fmla="*/ 2147483646 h 192"/>
              <a:gd name="T18" fmla="*/ 2147483646 w 200"/>
              <a:gd name="T19" fmla="*/ 2147483646 h 192"/>
              <a:gd name="T20" fmla="*/ 2147483646 w 200"/>
              <a:gd name="T21" fmla="*/ 2147483646 h 192"/>
              <a:gd name="T22" fmla="*/ 2147483646 w 200"/>
              <a:gd name="T23" fmla="*/ 2147483646 h 192"/>
              <a:gd name="T24" fmla="*/ 2147483646 w 200"/>
              <a:gd name="T25" fmla="*/ 2147483646 h 192"/>
              <a:gd name="T26" fmla="*/ 2147483646 w 200"/>
              <a:gd name="T27" fmla="*/ 2147483646 h 192"/>
              <a:gd name="T28" fmla="*/ 2147483646 w 200"/>
              <a:gd name="T29" fmla="*/ 0 h 192"/>
              <a:gd name="T30" fmla="*/ 2147483646 w 200"/>
              <a:gd name="T31" fmla="*/ 0 h 192"/>
              <a:gd name="T32" fmla="*/ 2147483646 w 200"/>
              <a:gd name="T33" fmla="*/ 2147483646 h 192"/>
              <a:gd name="T34" fmla="*/ 2147483646 w 200"/>
              <a:gd name="T35" fmla="*/ 2147483646 h 192"/>
              <a:gd name="T36" fmla="*/ 2147483646 w 200"/>
              <a:gd name="T37" fmla="*/ 2147483646 h 192"/>
              <a:gd name="T38" fmla="*/ 2147483646 w 200"/>
              <a:gd name="T39" fmla="*/ 2147483646 h 192"/>
              <a:gd name="T40" fmla="*/ 2147483646 w 200"/>
              <a:gd name="T41" fmla="*/ 2147483646 h 192"/>
              <a:gd name="T42" fmla="*/ 2147483646 w 200"/>
              <a:gd name="T43" fmla="*/ 2147483646 h 192"/>
              <a:gd name="T44" fmla="*/ 2147483646 w 200"/>
              <a:gd name="T45" fmla="*/ 2147483646 h 192"/>
              <a:gd name="T46" fmla="*/ 2147483646 w 200"/>
              <a:gd name="T47" fmla="*/ 2147483646 h 192"/>
              <a:gd name="T48" fmla="*/ 2147483646 w 200"/>
              <a:gd name="T49" fmla="*/ 2147483646 h 192"/>
              <a:gd name="T50" fmla="*/ 2147483646 w 200"/>
              <a:gd name="T51" fmla="*/ 2147483646 h 192"/>
              <a:gd name="T52" fmla="*/ 2147483646 w 200"/>
              <a:gd name="T53" fmla="*/ 2147483646 h 192"/>
              <a:gd name="T54" fmla="*/ 2147483646 w 200"/>
              <a:gd name="T55" fmla="*/ 2147483646 h 192"/>
              <a:gd name="T56" fmla="*/ 2147483646 w 200"/>
              <a:gd name="T57" fmla="*/ 2147483646 h 192"/>
              <a:gd name="T58" fmla="*/ 2147483646 w 200"/>
              <a:gd name="T59" fmla="*/ 2147483646 h 192"/>
              <a:gd name="T60" fmla="*/ 2147483646 w 200"/>
              <a:gd name="T61" fmla="*/ 2147483646 h 192"/>
              <a:gd name="T62" fmla="*/ 2147483646 w 200"/>
              <a:gd name="T63" fmla="*/ 2147483646 h 192"/>
              <a:gd name="T64" fmla="*/ 2147483646 w 200"/>
              <a:gd name="T65" fmla="*/ 2147483646 h 192"/>
              <a:gd name="T66" fmla="*/ 2147483646 w 200"/>
              <a:gd name="T67" fmla="*/ 2147483646 h 192"/>
              <a:gd name="T68" fmla="*/ 2147483646 w 200"/>
              <a:gd name="T69" fmla="*/ 2147483646 h 192"/>
              <a:gd name="T70" fmla="*/ 2147483646 w 200"/>
              <a:gd name="T71" fmla="*/ 2147483646 h 192"/>
              <a:gd name="T72" fmla="*/ 2147483646 w 200"/>
              <a:gd name="T73" fmla="*/ 2147483646 h 192"/>
              <a:gd name="T74" fmla="*/ 2147483646 w 200"/>
              <a:gd name="T75" fmla="*/ 2147483646 h 192"/>
              <a:gd name="T76" fmla="*/ 2147483646 w 200"/>
              <a:gd name="T77" fmla="*/ 2147483646 h 192"/>
              <a:gd name="T78" fmla="*/ 2147483646 w 200"/>
              <a:gd name="T79" fmla="*/ 2147483646 h 192"/>
              <a:gd name="T80" fmla="*/ 2147483646 w 200"/>
              <a:gd name="T81" fmla="*/ 2147483646 h 192"/>
              <a:gd name="T82" fmla="*/ 2147483646 w 200"/>
              <a:gd name="T83" fmla="*/ 2147483646 h 192"/>
              <a:gd name="T84" fmla="*/ 2147483646 w 200"/>
              <a:gd name="T85" fmla="*/ 2147483646 h 192"/>
              <a:gd name="T86" fmla="*/ 2147483646 w 200"/>
              <a:gd name="T87" fmla="*/ 2147483646 h 192"/>
              <a:gd name="T88" fmla="*/ 2147483646 w 200"/>
              <a:gd name="T89" fmla="*/ 2147483646 h 192"/>
              <a:gd name="T90" fmla="*/ 2147483646 w 200"/>
              <a:gd name="T91" fmla="*/ 2147483646 h 192"/>
              <a:gd name="T92" fmla="*/ 2147483646 w 200"/>
              <a:gd name="T93" fmla="*/ 2147483646 h 192"/>
              <a:gd name="T94" fmla="*/ 2147483646 w 200"/>
              <a:gd name="T95" fmla="*/ 2147483646 h 192"/>
              <a:gd name="T96" fmla="*/ 2147483646 w 200"/>
              <a:gd name="T97" fmla="*/ 2147483646 h 192"/>
              <a:gd name="T98" fmla="*/ 2147483646 w 200"/>
              <a:gd name="T99" fmla="*/ 2147483646 h 192"/>
              <a:gd name="T100" fmla="*/ 2147483646 w 200"/>
              <a:gd name="T101" fmla="*/ 2147483646 h 192"/>
              <a:gd name="T102" fmla="*/ 2147483646 w 200"/>
              <a:gd name="T103" fmla="*/ 2147483646 h 192"/>
              <a:gd name="T104" fmla="*/ 2147483646 w 200"/>
              <a:gd name="T105" fmla="*/ 2147483646 h 192"/>
              <a:gd name="T106" fmla="*/ 2147483646 w 200"/>
              <a:gd name="T107" fmla="*/ 2147483646 h 192"/>
              <a:gd name="T108" fmla="*/ 2147483646 w 200"/>
              <a:gd name="T109" fmla="*/ 2147483646 h 192"/>
              <a:gd name="T110" fmla="*/ 2147483646 w 200"/>
              <a:gd name="T111" fmla="*/ 2147483646 h 192"/>
              <a:gd name="T112" fmla="*/ 2147483646 w 200"/>
              <a:gd name="T113" fmla="*/ 2147483646 h 192"/>
              <a:gd name="T114" fmla="*/ 2147483646 w 200"/>
              <a:gd name="T115" fmla="*/ 2147483646 h 192"/>
              <a:gd name="T116" fmla="*/ 2147483646 w 200"/>
              <a:gd name="T117" fmla="*/ 2147483646 h 192"/>
              <a:gd name="T118" fmla="*/ 2147483646 w 200"/>
              <a:gd name="T119" fmla="*/ 2147483646 h 192"/>
              <a:gd name="T120" fmla="*/ 2147483646 w 200"/>
              <a:gd name="T121" fmla="*/ 2147483646 h 192"/>
              <a:gd name="T122" fmla="*/ 2147483646 w 200"/>
              <a:gd name="T123" fmla="*/ 2147483646 h 19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00"/>
              <a:gd name="T187" fmla="*/ 0 h 192"/>
              <a:gd name="T188" fmla="*/ 200 w 200"/>
              <a:gd name="T189" fmla="*/ 192 h 19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00" h="192">
                <a:moveTo>
                  <a:pt x="188" y="0"/>
                </a:moveTo>
                <a:cubicBezTo>
                  <a:pt x="44" y="0"/>
                  <a:pt x="44" y="0"/>
                  <a:pt x="4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36"/>
                  <a:pt x="32" y="36"/>
                  <a:pt x="32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74"/>
                  <a:pt x="17" y="192"/>
                  <a:pt x="40" y="192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60" y="192"/>
                  <a:pt x="160" y="192"/>
                  <a:pt x="160" y="192"/>
                </a:cubicBezTo>
                <a:cubicBezTo>
                  <a:pt x="182" y="192"/>
                  <a:pt x="200" y="174"/>
                  <a:pt x="200" y="152"/>
                </a:cubicBezTo>
                <a:cubicBezTo>
                  <a:pt x="200" y="12"/>
                  <a:pt x="200" y="12"/>
                  <a:pt x="200" y="12"/>
                </a:cubicBezTo>
                <a:cubicBezTo>
                  <a:pt x="200" y="0"/>
                  <a:pt x="200" y="0"/>
                  <a:pt x="200" y="0"/>
                </a:cubicBezTo>
                <a:lnTo>
                  <a:pt x="188" y="0"/>
                </a:lnTo>
                <a:close/>
                <a:moveTo>
                  <a:pt x="32" y="140"/>
                </a:moveTo>
                <a:cubicBezTo>
                  <a:pt x="32" y="150"/>
                  <a:pt x="28" y="159"/>
                  <a:pt x="22" y="166"/>
                </a:cubicBezTo>
                <a:cubicBezTo>
                  <a:pt x="15" y="159"/>
                  <a:pt x="12" y="150"/>
                  <a:pt x="12" y="140"/>
                </a:cubicBezTo>
                <a:cubicBezTo>
                  <a:pt x="12" y="48"/>
                  <a:pt x="12" y="48"/>
                  <a:pt x="12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140"/>
                </a:lnTo>
                <a:close/>
                <a:moveTo>
                  <a:pt x="188" y="140"/>
                </a:moveTo>
                <a:cubicBezTo>
                  <a:pt x="188" y="162"/>
                  <a:pt x="170" y="180"/>
                  <a:pt x="148" y="180"/>
                </a:cubicBezTo>
                <a:cubicBezTo>
                  <a:pt x="136" y="180"/>
                  <a:pt x="136" y="180"/>
                  <a:pt x="136" y="180"/>
                </a:cubicBezTo>
                <a:cubicBezTo>
                  <a:pt x="64" y="180"/>
                  <a:pt x="64" y="180"/>
                  <a:pt x="64" y="180"/>
                </a:cubicBezTo>
                <a:cubicBezTo>
                  <a:pt x="52" y="180"/>
                  <a:pt x="52" y="180"/>
                  <a:pt x="52" y="180"/>
                </a:cubicBezTo>
                <a:cubicBezTo>
                  <a:pt x="46" y="180"/>
                  <a:pt x="40" y="178"/>
                  <a:pt x="35" y="176"/>
                </a:cubicBezTo>
                <a:cubicBezTo>
                  <a:pt x="40" y="169"/>
                  <a:pt x="44" y="161"/>
                  <a:pt x="44" y="152"/>
                </a:cubicBezTo>
                <a:cubicBezTo>
                  <a:pt x="44" y="12"/>
                  <a:pt x="44" y="12"/>
                  <a:pt x="44" y="12"/>
                </a:cubicBezTo>
                <a:cubicBezTo>
                  <a:pt x="188" y="12"/>
                  <a:pt x="188" y="12"/>
                  <a:pt x="188" y="12"/>
                </a:cubicBezTo>
                <a:lnTo>
                  <a:pt x="188" y="140"/>
                </a:lnTo>
                <a:close/>
                <a:moveTo>
                  <a:pt x="100" y="128"/>
                </a:moveTo>
                <a:cubicBezTo>
                  <a:pt x="60" y="128"/>
                  <a:pt x="60" y="128"/>
                  <a:pt x="60" y="128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100" y="140"/>
                  <a:pt x="100" y="140"/>
                  <a:pt x="100" y="140"/>
                </a:cubicBezTo>
                <a:lnTo>
                  <a:pt x="100" y="128"/>
                </a:lnTo>
                <a:close/>
                <a:moveTo>
                  <a:pt x="100" y="108"/>
                </a:moveTo>
                <a:cubicBezTo>
                  <a:pt x="60" y="108"/>
                  <a:pt x="60" y="108"/>
                  <a:pt x="60" y="108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100" y="120"/>
                  <a:pt x="100" y="120"/>
                  <a:pt x="100" y="120"/>
                </a:cubicBezTo>
                <a:lnTo>
                  <a:pt x="100" y="108"/>
                </a:lnTo>
                <a:close/>
                <a:moveTo>
                  <a:pt x="100" y="88"/>
                </a:moveTo>
                <a:cubicBezTo>
                  <a:pt x="60" y="88"/>
                  <a:pt x="60" y="88"/>
                  <a:pt x="60" y="88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100" y="100"/>
                  <a:pt x="100" y="100"/>
                  <a:pt x="100" y="100"/>
                </a:cubicBezTo>
                <a:lnTo>
                  <a:pt x="100" y="88"/>
                </a:lnTo>
                <a:close/>
                <a:moveTo>
                  <a:pt x="168" y="36"/>
                </a:moveTo>
                <a:cubicBezTo>
                  <a:pt x="60" y="36"/>
                  <a:pt x="60" y="36"/>
                  <a:pt x="60" y="36"/>
                </a:cubicBezTo>
                <a:cubicBezTo>
                  <a:pt x="60" y="52"/>
                  <a:pt x="60" y="52"/>
                  <a:pt x="60" y="52"/>
                </a:cubicBezTo>
                <a:cubicBezTo>
                  <a:pt x="168" y="52"/>
                  <a:pt x="168" y="52"/>
                  <a:pt x="168" y="52"/>
                </a:cubicBezTo>
                <a:lnTo>
                  <a:pt x="168" y="36"/>
                </a:lnTo>
                <a:close/>
                <a:moveTo>
                  <a:pt x="100" y="68"/>
                </a:moveTo>
                <a:cubicBezTo>
                  <a:pt x="60" y="68"/>
                  <a:pt x="60" y="68"/>
                  <a:pt x="60" y="68"/>
                </a:cubicBezTo>
                <a:cubicBezTo>
                  <a:pt x="60" y="80"/>
                  <a:pt x="60" y="80"/>
                  <a:pt x="60" y="80"/>
                </a:cubicBezTo>
                <a:cubicBezTo>
                  <a:pt x="100" y="80"/>
                  <a:pt x="100" y="80"/>
                  <a:pt x="100" y="80"/>
                </a:cubicBezTo>
                <a:lnTo>
                  <a:pt x="100" y="68"/>
                </a:lnTo>
                <a:close/>
                <a:moveTo>
                  <a:pt x="112" y="140"/>
                </a:moveTo>
                <a:cubicBezTo>
                  <a:pt x="168" y="140"/>
                  <a:pt x="168" y="140"/>
                  <a:pt x="168" y="140"/>
                </a:cubicBezTo>
                <a:cubicBezTo>
                  <a:pt x="168" y="68"/>
                  <a:pt x="168" y="68"/>
                  <a:pt x="168" y="68"/>
                </a:cubicBezTo>
                <a:cubicBezTo>
                  <a:pt x="112" y="68"/>
                  <a:pt x="112" y="68"/>
                  <a:pt x="112" y="68"/>
                </a:cubicBezTo>
                <a:lnTo>
                  <a:pt x="112" y="14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Freeform 9"/>
          <p:cNvSpPr>
            <a:spLocks noEditPoints="1" noChangeArrowheads="1"/>
          </p:cNvSpPr>
          <p:nvPr/>
        </p:nvSpPr>
        <p:spPr bwMode="auto">
          <a:xfrm>
            <a:off x="2461245" y="3152529"/>
            <a:ext cx="355123" cy="350022"/>
          </a:xfrm>
          <a:custGeom>
            <a:avLst/>
            <a:gdLst>
              <a:gd name="T0" fmla="*/ 2147483646 w 196"/>
              <a:gd name="T1" fmla="*/ 2147483646 h 194"/>
              <a:gd name="T2" fmla="*/ 2147483646 w 196"/>
              <a:gd name="T3" fmla="*/ 2147483646 h 194"/>
              <a:gd name="T4" fmla="*/ 2147483646 w 196"/>
              <a:gd name="T5" fmla="*/ 2147483646 h 194"/>
              <a:gd name="T6" fmla="*/ 2147483646 w 196"/>
              <a:gd name="T7" fmla="*/ 2147483646 h 194"/>
              <a:gd name="T8" fmla="*/ 2147483646 w 196"/>
              <a:gd name="T9" fmla="*/ 0 h 194"/>
              <a:gd name="T10" fmla="*/ 0 w 196"/>
              <a:gd name="T11" fmla="*/ 2147483646 h 194"/>
              <a:gd name="T12" fmla="*/ 2147483646 w 196"/>
              <a:gd name="T13" fmla="*/ 2147483646 h 194"/>
              <a:gd name="T14" fmla="*/ 2147483646 w 196"/>
              <a:gd name="T15" fmla="*/ 2147483646 h 194"/>
              <a:gd name="T16" fmla="*/ 2147483646 w 196"/>
              <a:gd name="T17" fmla="*/ 2147483646 h 194"/>
              <a:gd name="T18" fmla="*/ 2147483646 w 196"/>
              <a:gd name="T19" fmla="*/ 2147483646 h 194"/>
              <a:gd name="T20" fmla="*/ 2147483646 w 196"/>
              <a:gd name="T21" fmla="*/ 2147483646 h 194"/>
              <a:gd name="T22" fmla="*/ 2147483646 w 196"/>
              <a:gd name="T23" fmla="*/ 2147483646 h 194"/>
              <a:gd name="T24" fmla="*/ 2147483646 w 196"/>
              <a:gd name="T25" fmla="*/ 2147483646 h 194"/>
              <a:gd name="T26" fmla="*/ 2147483646 w 196"/>
              <a:gd name="T27" fmla="*/ 2147483646 h 194"/>
              <a:gd name="T28" fmla="*/ 2147483646 w 196"/>
              <a:gd name="T29" fmla="*/ 2147483646 h 194"/>
              <a:gd name="T30" fmla="*/ 2147483646 w 196"/>
              <a:gd name="T31" fmla="*/ 2147483646 h 194"/>
              <a:gd name="T32" fmla="*/ 2147483646 w 196"/>
              <a:gd name="T33" fmla="*/ 2147483646 h 194"/>
              <a:gd name="T34" fmla="*/ 2147483646 w 196"/>
              <a:gd name="T35" fmla="*/ 2147483646 h 19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6"/>
              <a:gd name="T55" fmla="*/ 0 h 194"/>
              <a:gd name="T56" fmla="*/ 196 w 196"/>
              <a:gd name="T57" fmla="*/ 194 h 19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6" h="194">
                <a:moveTo>
                  <a:pt x="190" y="166"/>
                </a:moveTo>
                <a:cubicBezTo>
                  <a:pt x="143" y="120"/>
                  <a:pt x="143" y="120"/>
                  <a:pt x="143" y="120"/>
                </a:cubicBezTo>
                <a:cubicBezTo>
                  <a:pt x="143" y="119"/>
                  <a:pt x="142" y="119"/>
                  <a:pt x="142" y="118"/>
                </a:cubicBezTo>
                <a:cubicBezTo>
                  <a:pt x="149" y="106"/>
                  <a:pt x="154" y="92"/>
                  <a:pt x="154" y="76"/>
                </a:cubicBezTo>
                <a:cubicBezTo>
                  <a:pt x="154" y="34"/>
                  <a:pt x="120" y="0"/>
                  <a:pt x="77" y="0"/>
                </a:cubicBezTo>
                <a:cubicBezTo>
                  <a:pt x="35" y="0"/>
                  <a:pt x="0" y="34"/>
                  <a:pt x="0" y="76"/>
                </a:cubicBezTo>
                <a:cubicBezTo>
                  <a:pt x="0" y="119"/>
                  <a:pt x="35" y="153"/>
                  <a:pt x="77" y="153"/>
                </a:cubicBezTo>
                <a:cubicBezTo>
                  <a:pt x="93" y="153"/>
                  <a:pt x="107" y="149"/>
                  <a:pt x="119" y="141"/>
                </a:cubicBezTo>
                <a:cubicBezTo>
                  <a:pt x="119" y="141"/>
                  <a:pt x="120" y="142"/>
                  <a:pt x="120" y="143"/>
                </a:cubicBezTo>
                <a:cubicBezTo>
                  <a:pt x="167" y="189"/>
                  <a:pt x="167" y="189"/>
                  <a:pt x="167" y="189"/>
                </a:cubicBezTo>
                <a:cubicBezTo>
                  <a:pt x="170" y="192"/>
                  <a:pt x="174" y="194"/>
                  <a:pt x="178" y="194"/>
                </a:cubicBezTo>
                <a:cubicBezTo>
                  <a:pt x="182" y="194"/>
                  <a:pt x="187" y="192"/>
                  <a:pt x="190" y="189"/>
                </a:cubicBezTo>
                <a:cubicBezTo>
                  <a:pt x="196" y="183"/>
                  <a:pt x="196" y="172"/>
                  <a:pt x="190" y="166"/>
                </a:cubicBezTo>
                <a:moveTo>
                  <a:pt x="77" y="129"/>
                </a:moveTo>
                <a:cubicBezTo>
                  <a:pt x="48" y="129"/>
                  <a:pt x="25" y="105"/>
                  <a:pt x="25" y="76"/>
                </a:cubicBezTo>
                <a:cubicBezTo>
                  <a:pt x="25" y="48"/>
                  <a:pt x="48" y="24"/>
                  <a:pt x="77" y="24"/>
                </a:cubicBezTo>
                <a:cubicBezTo>
                  <a:pt x="106" y="24"/>
                  <a:pt x="130" y="48"/>
                  <a:pt x="130" y="76"/>
                </a:cubicBezTo>
                <a:cubicBezTo>
                  <a:pt x="130" y="105"/>
                  <a:pt x="106" y="129"/>
                  <a:pt x="77" y="129"/>
                </a:cubicBezTo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Freeform 13"/>
          <p:cNvSpPr>
            <a:spLocks noEditPoints="1" noChangeArrowheads="1"/>
          </p:cNvSpPr>
          <p:nvPr/>
        </p:nvSpPr>
        <p:spPr bwMode="auto">
          <a:xfrm>
            <a:off x="4608388" y="3229534"/>
            <a:ext cx="296522" cy="296352"/>
          </a:xfrm>
          <a:custGeom>
            <a:avLst/>
            <a:gdLst>
              <a:gd name="T0" fmla="*/ 0 w 200"/>
              <a:gd name="T1" fmla="*/ 2147483646 h 200"/>
              <a:gd name="T2" fmla="*/ 2147483646 w 200"/>
              <a:gd name="T3" fmla="*/ 2147483646 h 200"/>
              <a:gd name="T4" fmla="*/ 2147483646 w 200"/>
              <a:gd name="T5" fmla="*/ 2147483646 h 200"/>
              <a:gd name="T6" fmla="*/ 2147483646 w 200"/>
              <a:gd name="T7" fmla="*/ 2147483646 h 200"/>
              <a:gd name="T8" fmla="*/ 2147483646 w 200"/>
              <a:gd name="T9" fmla="*/ 2147483646 h 200"/>
              <a:gd name="T10" fmla="*/ 2147483646 w 200"/>
              <a:gd name="T11" fmla="*/ 2147483646 h 200"/>
              <a:gd name="T12" fmla="*/ 2147483646 w 200"/>
              <a:gd name="T13" fmla="*/ 2147483646 h 200"/>
              <a:gd name="T14" fmla="*/ 2147483646 w 200"/>
              <a:gd name="T15" fmla="*/ 2147483646 h 200"/>
              <a:gd name="T16" fmla="*/ 2147483646 w 200"/>
              <a:gd name="T17" fmla="*/ 2147483646 h 200"/>
              <a:gd name="T18" fmla="*/ 2147483646 w 200"/>
              <a:gd name="T19" fmla="*/ 2147483646 h 200"/>
              <a:gd name="T20" fmla="*/ 2147483646 w 200"/>
              <a:gd name="T21" fmla="*/ 2147483646 h 200"/>
              <a:gd name="T22" fmla="*/ 2147483646 w 200"/>
              <a:gd name="T23" fmla="*/ 2147483646 h 200"/>
              <a:gd name="T24" fmla="*/ 2147483646 w 200"/>
              <a:gd name="T25" fmla="*/ 2147483646 h 200"/>
              <a:gd name="T26" fmla="*/ 2147483646 w 200"/>
              <a:gd name="T27" fmla="*/ 2147483646 h 200"/>
              <a:gd name="T28" fmla="*/ 2147483646 w 200"/>
              <a:gd name="T29" fmla="*/ 2147483646 h 200"/>
              <a:gd name="T30" fmla="*/ 2147483646 w 200"/>
              <a:gd name="T31" fmla="*/ 2147483646 h 200"/>
              <a:gd name="T32" fmla="*/ 2147483646 w 200"/>
              <a:gd name="T33" fmla="*/ 2147483646 h 200"/>
              <a:gd name="T34" fmla="*/ 2147483646 w 200"/>
              <a:gd name="T35" fmla="*/ 2147483646 h 200"/>
              <a:gd name="T36" fmla="*/ 2147483646 w 200"/>
              <a:gd name="T37" fmla="*/ 2147483646 h 200"/>
              <a:gd name="T38" fmla="*/ 2147483646 w 200"/>
              <a:gd name="T39" fmla="*/ 2147483646 h 200"/>
              <a:gd name="T40" fmla="*/ 2147483646 w 200"/>
              <a:gd name="T41" fmla="*/ 2147483646 h 200"/>
              <a:gd name="T42" fmla="*/ 2147483646 w 200"/>
              <a:gd name="T43" fmla="*/ 2147483646 h 200"/>
              <a:gd name="T44" fmla="*/ 2147483646 w 200"/>
              <a:gd name="T45" fmla="*/ 2147483646 h 200"/>
              <a:gd name="T46" fmla="*/ 2147483646 w 200"/>
              <a:gd name="T47" fmla="*/ 2147483646 h 200"/>
              <a:gd name="T48" fmla="*/ 2147483646 w 200"/>
              <a:gd name="T49" fmla="*/ 2147483646 h 200"/>
              <a:gd name="T50" fmla="*/ 2147483646 w 200"/>
              <a:gd name="T51" fmla="*/ 2147483646 h 200"/>
              <a:gd name="T52" fmla="*/ 2147483646 w 200"/>
              <a:gd name="T53" fmla="*/ 2147483646 h 200"/>
              <a:gd name="T54" fmla="*/ 2147483646 w 200"/>
              <a:gd name="T55" fmla="*/ 2147483646 h 200"/>
              <a:gd name="T56" fmla="*/ 2147483646 w 200"/>
              <a:gd name="T57" fmla="*/ 2147483646 h 200"/>
              <a:gd name="T58" fmla="*/ 2147483646 w 200"/>
              <a:gd name="T59" fmla="*/ 2147483646 h 200"/>
              <a:gd name="T60" fmla="*/ 2147483646 w 200"/>
              <a:gd name="T61" fmla="*/ 2147483646 h 200"/>
              <a:gd name="T62" fmla="*/ 2147483646 w 200"/>
              <a:gd name="T63" fmla="*/ 2147483646 h 200"/>
              <a:gd name="T64" fmla="*/ 2147483646 w 200"/>
              <a:gd name="T65" fmla="*/ 2147483646 h 200"/>
              <a:gd name="T66" fmla="*/ 2147483646 w 200"/>
              <a:gd name="T67" fmla="*/ 2147483646 h 200"/>
              <a:gd name="T68" fmla="*/ 2147483646 w 200"/>
              <a:gd name="T69" fmla="*/ 2147483646 h 200"/>
              <a:gd name="T70" fmla="*/ 2147483646 w 200"/>
              <a:gd name="T71" fmla="*/ 2147483646 h 200"/>
              <a:gd name="T72" fmla="*/ 2147483646 w 200"/>
              <a:gd name="T73" fmla="*/ 2147483646 h 200"/>
              <a:gd name="T74" fmla="*/ 0 w 200"/>
              <a:gd name="T75" fmla="*/ 2147483646 h 200"/>
              <a:gd name="T76" fmla="*/ 2147483646 w 200"/>
              <a:gd name="T77" fmla="*/ 2147483646 h 200"/>
              <a:gd name="T78" fmla="*/ 2147483646 w 200"/>
              <a:gd name="T79" fmla="*/ 2147483646 h 200"/>
              <a:gd name="T80" fmla="*/ 2147483646 w 200"/>
              <a:gd name="T81" fmla="*/ 2147483646 h 200"/>
              <a:gd name="T82" fmla="*/ 2147483646 w 200"/>
              <a:gd name="T83" fmla="*/ 2147483646 h 200"/>
              <a:gd name="T84" fmla="*/ 2147483646 w 200"/>
              <a:gd name="T85" fmla="*/ 2147483646 h 200"/>
              <a:gd name="T86" fmla="*/ 2147483646 w 200"/>
              <a:gd name="T87" fmla="*/ 2147483646 h 200"/>
              <a:gd name="T88" fmla="*/ 2147483646 w 200"/>
              <a:gd name="T89" fmla="*/ 2147483646 h 200"/>
              <a:gd name="T90" fmla="*/ 2147483646 w 200"/>
              <a:gd name="T91" fmla="*/ 2147483646 h 2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00"/>
              <a:gd name="T139" fmla="*/ 0 h 200"/>
              <a:gd name="T140" fmla="*/ 200 w 200"/>
              <a:gd name="T141" fmla="*/ 200 h 20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00" h="200">
                <a:moveTo>
                  <a:pt x="180" y="200"/>
                </a:moveTo>
                <a:cubicBezTo>
                  <a:pt x="20" y="200"/>
                  <a:pt x="20" y="200"/>
                  <a:pt x="20" y="200"/>
                </a:cubicBezTo>
                <a:cubicBezTo>
                  <a:pt x="9" y="200"/>
                  <a:pt x="0" y="191"/>
                  <a:pt x="0" y="180"/>
                </a:cubicBezTo>
                <a:cubicBezTo>
                  <a:pt x="0" y="88"/>
                  <a:pt x="0" y="88"/>
                  <a:pt x="0" y="88"/>
                </a:cubicBezTo>
                <a:cubicBezTo>
                  <a:pt x="13" y="88"/>
                  <a:pt x="13" y="88"/>
                  <a:pt x="13" y="88"/>
                </a:cubicBezTo>
                <a:cubicBezTo>
                  <a:pt x="12" y="123"/>
                  <a:pt x="12" y="168"/>
                  <a:pt x="12" y="168"/>
                </a:cubicBezTo>
                <a:cubicBezTo>
                  <a:pt x="12" y="179"/>
                  <a:pt x="25" y="188"/>
                  <a:pt x="36" y="188"/>
                </a:cubicBezTo>
                <a:cubicBezTo>
                  <a:pt x="164" y="188"/>
                  <a:pt x="164" y="188"/>
                  <a:pt x="164" y="188"/>
                </a:cubicBezTo>
                <a:cubicBezTo>
                  <a:pt x="175" y="188"/>
                  <a:pt x="188" y="179"/>
                  <a:pt x="188" y="168"/>
                </a:cubicBezTo>
                <a:cubicBezTo>
                  <a:pt x="188" y="168"/>
                  <a:pt x="188" y="122"/>
                  <a:pt x="188" y="88"/>
                </a:cubicBezTo>
                <a:cubicBezTo>
                  <a:pt x="200" y="88"/>
                  <a:pt x="200" y="88"/>
                  <a:pt x="200" y="88"/>
                </a:cubicBezTo>
                <a:cubicBezTo>
                  <a:pt x="200" y="180"/>
                  <a:pt x="200" y="180"/>
                  <a:pt x="200" y="180"/>
                </a:cubicBezTo>
                <a:cubicBezTo>
                  <a:pt x="200" y="191"/>
                  <a:pt x="191" y="200"/>
                  <a:pt x="180" y="200"/>
                </a:cubicBezTo>
                <a:close/>
                <a:moveTo>
                  <a:pt x="60" y="88"/>
                </a:moveTo>
                <a:cubicBezTo>
                  <a:pt x="84" y="88"/>
                  <a:pt x="84" y="88"/>
                  <a:pt x="84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40" y="88"/>
                  <a:pt x="140" y="88"/>
                  <a:pt x="140" y="88"/>
                </a:cubicBezTo>
                <a:cubicBezTo>
                  <a:pt x="144" y="88"/>
                  <a:pt x="144" y="88"/>
                  <a:pt x="144" y="88"/>
                </a:cubicBezTo>
                <a:cubicBezTo>
                  <a:pt x="168" y="88"/>
                  <a:pt x="168" y="88"/>
                  <a:pt x="168" y="88"/>
                </a:cubicBezTo>
                <a:cubicBezTo>
                  <a:pt x="172" y="88"/>
                  <a:pt x="172" y="88"/>
                  <a:pt x="172" y="88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0" y="176"/>
                  <a:pt x="140" y="176"/>
                  <a:pt x="140" y="176"/>
                </a:cubicBezTo>
                <a:cubicBezTo>
                  <a:pt x="116" y="176"/>
                  <a:pt x="116" y="176"/>
                  <a:pt x="116" y="176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60" y="176"/>
                  <a:pt x="60" y="176"/>
                  <a:pt x="60" y="176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32" y="176"/>
                  <a:pt x="32" y="176"/>
                  <a:pt x="32" y="176"/>
                </a:cubicBezTo>
                <a:cubicBezTo>
                  <a:pt x="28" y="176"/>
                  <a:pt x="28" y="176"/>
                  <a:pt x="28" y="176"/>
                </a:cubicBezTo>
                <a:cubicBezTo>
                  <a:pt x="28" y="88"/>
                  <a:pt x="28" y="88"/>
                  <a:pt x="28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56" y="88"/>
                  <a:pt x="56" y="88"/>
                  <a:pt x="56" y="88"/>
                </a:cubicBezTo>
                <a:lnTo>
                  <a:pt x="60" y="88"/>
                </a:lnTo>
                <a:close/>
                <a:moveTo>
                  <a:pt x="144" y="172"/>
                </a:moveTo>
                <a:cubicBezTo>
                  <a:pt x="168" y="172"/>
                  <a:pt x="168" y="172"/>
                  <a:pt x="168" y="172"/>
                </a:cubicBezTo>
                <a:cubicBezTo>
                  <a:pt x="168" y="148"/>
                  <a:pt x="168" y="148"/>
                  <a:pt x="168" y="148"/>
                </a:cubicBezTo>
                <a:cubicBezTo>
                  <a:pt x="144" y="148"/>
                  <a:pt x="144" y="148"/>
                  <a:pt x="144" y="148"/>
                </a:cubicBezTo>
                <a:lnTo>
                  <a:pt x="144" y="172"/>
                </a:lnTo>
                <a:close/>
                <a:moveTo>
                  <a:pt x="144" y="144"/>
                </a:moveTo>
                <a:cubicBezTo>
                  <a:pt x="168" y="144"/>
                  <a:pt x="168" y="144"/>
                  <a:pt x="168" y="144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44" y="120"/>
                  <a:pt x="144" y="120"/>
                  <a:pt x="144" y="120"/>
                </a:cubicBezTo>
                <a:lnTo>
                  <a:pt x="144" y="144"/>
                </a:lnTo>
                <a:close/>
                <a:moveTo>
                  <a:pt x="144" y="116"/>
                </a:moveTo>
                <a:cubicBezTo>
                  <a:pt x="168" y="116"/>
                  <a:pt x="168" y="116"/>
                  <a:pt x="168" y="116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44" y="92"/>
                  <a:pt x="144" y="92"/>
                  <a:pt x="144" y="92"/>
                </a:cubicBezTo>
                <a:lnTo>
                  <a:pt x="144" y="116"/>
                </a:lnTo>
                <a:close/>
                <a:moveTo>
                  <a:pt x="116" y="172"/>
                </a:moveTo>
                <a:cubicBezTo>
                  <a:pt x="140" y="172"/>
                  <a:pt x="140" y="172"/>
                  <a:pt x="140" y="172"/>
                </a:cubicBezTo>
                <a:cubicBezTo>
                  <a:pt x="140" y="148"/>
                  <a:pt x="140" y="148"/>
                  <a:pt x="140" y="148"/>
                </a:cubicBezTo>
                <a:cubicBezTo>
                  <a:pt x="116" y="148"/>
                  <a:pt x="116" y="148"/>
                  <a:pt x="116" y="148"/>
                </a:cubicBezTo>
                <a:lnTo>
                  <a:pt x="116" y="172"/>
                </a:lnTo>
                <a:close/>
                <a:moveTo>
                  <a:pt x="116" y="144"/>
                </a:moveTo>
                <a:cubicBezTo>
                  <a:pt x="140" y="144"/>
                  <a:pt x="140" y="144"/>
                  <a:pt x="140" y="144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16" y="120"/>
                  <a:pt x="116" y="120"/>
                  <a:pt x="116" y="120"/>
                </a:cubicBezTo>
                <a:lnTo>
                  <a:pt x="116" y="144"/>
                </a:lnTo>
                <a:close/>
                <a:moveTo>
                  <a:pt x="116" y="116"/>
                </a:moveTo>
                <a:cubicBezTo>
                  <a:pt x="140" y="116"/>
                  <a:pt x="140" y="116"/>
                  <a:pt x="140" y="116"/>
                </a:cubicBezTo>
                <a:cubicBezTo>
                  <a:pt x="140" y="92"/>
                  <a:pt x="140" y="92"/>
                  <a:pt x="140" y="92"/>
                </a:cubicBezTo>
                <a:cubicBezTo>
                  <a:pt x="116" y="92"/>
                  <a:pt x="116" y="92"/>
                  <a:pt x="116" y="92"/>
                </a:cubicBezTo>
                <a:lnTo>
                  <a:pt x="116" y="116"/>
                </a:lnTo>
                <a:close/>
                <a:moveTo>
                  <a:pt x="88" y="172"/>
                </a:moveTo>
                <a:cubicBezTo>
                  <a:pt x="112" y="172"/>
                  <a:pt x="112" y="172"/>
                  <a:pt x="112" y="172"/>
                </a:cubicBezTo>
                <a:cubicBezTo>
                  <a:pt x="112" y="148"/>
                  <a:pt x="112" y="148"/>
                  <a:pt x="112" y="148"/>
                </a:cubicBezTo>
                <a:cubicBezTo>
                  <a:pt x="88" y="148"/>
                  <a:pt x="88" y="148"/>
                  <a:pt x="88" y="148"/>
                </a:cubicBezTo>
                <a:lnTo>
                  <a:pt x="88" y="172"/>
                </a:lnTo>
                <a:close/>
                <a:moveTo>
                  <a:pt x="88" y="144"/>
                </a:moveTo>
                <a:cubicBezTo>
                  <a:pt x="112" y="144"/>
                  <a:pt x="112" y="144"/>
                  <a:pt x="112" y="144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88" y="120"/>
                  <a:pt x="88" y="120"/>
                  <a:pt x="88" y="120"/>
                </a:cubicBezTo>
                <a:lnTo>
                  <a:pt x="88" y="144"/>
                </a:lnTo>
                <a:close/>
                <a:moveTo>
                  <a:pt x="88" y="116"/>
                </a:moveTo>
                <a:cubicBezTo>
                  <a:pt x="112" y="116"/>
                  <a:pt x="112" y="116"/>
                  <a:pt x="112" y="116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88" y="92"/>
                  <a:pt x="88" y="92"/>
                  <a:pt x="88" y="92"/>
                </a:cubicBezTo>
                <a:lnTo>
                  <a:pt x="88" y="116"/>
                </a:lnTo>
                <a:close/>
                <a:moveTo>
                  <a:pt x="60" y="172"/>
                </a:moveTo>
                <a:cubicBezTo>
                  <a:pt x="84" y="172"/>
                  <a:pt x="84" y="172"/>
                  <a:pt x="84" y="172"/>
                </a:cubicBezTo>
                <a:cubicBezTo>
                  <a:pt x="84" y="148"/>
                  <a:pt x="84" y="148"/>
                  <a:pt x="84" y="148"/>
                </a:cubicBezTo>
                <a:cubicBezTo>
                  <a:pt x="60" y="148"/>
                  <a:pt x="60" y="148"/>
                  <a:pt x="60" y="148"/>
                </a:cubicBezTo>
                <a:lnTo>
                  <a:pt x="60" y="172"/>
                </a:lnTo>
                <a:close/>
                <a:moveTo>
                  <a:pt x="60" y="144"/>
                </a:moveTo>
                <a:cubicBezTo>
                  <a:pt x="84" y="144"/>
                  <a:pt x="84" y="144"/>
                  <a:pt x="84" y="144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60" y="120"/>
                  <a:pt x="60" y="120"/>
                  <a:pt x="60" y="120"/>
                </a:cubicBezTo>
                <a:lnTo>
                  <a:pt x="60" y="144"/>
                </a:lnTo>
                <a:close/>
                <a:moveTo>
                  <a:pt x="60" y="116"/>
                </a:moveTo>
                <a:cubicBezTo>
                  <a:pt x="84" y="116"/>
                  <a:pt x="84" y="116"/>
                  <a:pt x="84" y="116"/>
                </a:cubicBezTo>
                <a:cubicBezTo>
                  <a:pt x="84" y="92"/>
                  <a:pt x="84" y="92"/>
                  <a:pt x="84" y="92"/>
                </a:cubicBezTo>
                <a:cubicBezTo>
                  <a:pt x="60" y="92"/>
                  <a:pt x="60" y="92"/>
                  <a:pt x="60" y="92"/>
                </a:cubicBezTo>
                <a:lnTo>
                  <a:pt x="60" y="116"/>
                </a:lnTo>
                <a:close/>
                <a:moveTo>
                  <a:pt x="32" y="172"/>
                </a:moveTo>
                <a:cubicBezTo>
                  <a:pt x="56" y="172"/>
                  <a:pt x="56" y="172"/>
                  <a:pt x="56" y="172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32" y="148"/>
                  <a:pt x="32" y="148"/>
                  <a:pt x="32" y="148"/>
                </a:cubicBezTo>
                <a:lnTo>
                  <a:pt x="32" y="172"/>
                </a:lnTo>
                <a:close/>
                <a:moveTo>
                  <a:pt x="32" y="144"/>
                </a:moveTo>
                <a:cubicBezTo>
                  <a:pt x="56" y="144"/>
                  <a:pt x="56" y="144"/>
                  <a:pt x="56" y="144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32" y="120"/>
                  <a:pt x="32" y="120"/>
                  <a:pt x="32" y="120"/>
                </a:cubicBezTo>
                <a:lnTo>
                  <a:pt x="32" y="144"/>
                </a:lnTo>
                <a:close/>
                <a:moveTo>
                  <a:pt x="32" y="116"/>
                </a:moveTo>
                <a:cubicBezTo>
                  <a:pt x="56" y="116"/>
                  <a:pt x="56" y="116"/>
                  <a:pt x="56" y="116"/>
                </a:cubicBezTo>
                <a:cubicBezTo>
                  <a:pt x="56" y="92"/>
                  <a:pt x="56" y="92"/>
                  <a:pt x="56" y="92"/>
                </a:cubicBezTo>
                <a:cubicBezTo>
                  <a:pt x="32" y="92"/>
                  <a:pt x="32" y="92"/>
                  <a:pt x="32" y="92"/>
                </a:cubicBezTo>
                <a:lnTo>
                  <a:pt x="32" y="116"/>
                </a:lnTo>
                <a:close/>
                <a:moveTo>
                  <a:pt x="0" y="36"/>
                </a:moveTo>
                <a:cubicBezTo>
                  <a:pt x="0" y="25"/>
                  <a:pt x="9" y="16"/>
                  <a:pt x="20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56"/>
                  <a:pt x="28" y="56"/>
                  <a:pt x="28" y="56"/>
                </a:cubicBezTo>
                <a:cubicBezTo>
                  <a:pt x="44" y="56"/>
                  <a:pt x="44" y="56"/>
                  <a:pt x="60" y="56"/>
                </a:cubicBezTo>
                <a:cubicBezTo>
                  <a:pt x="60" y="16"/>
                  <a:pt x="60" y="16"/>
                  <a:pt x="60" y="16"/>
                </a:cubicBezTo>
                <a:cubicBezTo>
                  <a:pt x="140" y="16"/>
                  <a:pt x="140" y="16"/>
                  <a:pt x="140" y="1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56" y="56"/>
                  <a:pt x="156" y="56"/>
                  <a:pt x="172" y="56"/>
                </a:cubicBezTo>
                <a:cubicBezTo>
                  <a:pt x="172" y="16"/>
                  <a:pt x="172" y="16"/>
                  <a:pt x="172" y="16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91" y="16"/>
                  <a:pt x="200" y="25"/>
                  <a:pt x="200" y="36"/>
                </a:cubicBezTo>
                <a:cubicBezTo>
                  <a:pt x="200" y="80"/>
                  <a:pt x="200" y="80"/>
                  <a:pt x="200" y="80"/>
                </a:cubicBezTo>
                <a:cubicBezTo>
                  <a:pt x="115" y="80"/>
                  <a:pt x="96" y="80"/>
                  <a:pt x="0" y="80"/>
                </a:cubicBezTo>
                <a:lnTo>
                  <a:pt x="0" y="36"/>
                </a:lnTo>
                <a:close/>
                <a:moveTo>
                  <a:pt x="144" y="12"/>
                </a:moveTo>
                <a:cubicBezTo>
                  <a:pt x="144" y="5"/>
                  <a:pt x="150" y="0"/>
                  <a:pt x="156" y="0"/>
                </a:cubicBezTo>
                <a:cubicBezTo>
                  <a:pt x="163" y="0"/>
                  <a:pt x="168" y="5"/>
                  <a:pt x="168" y="12"/>
                </a:cubicBezTo>
                <a:cubicBezTo>
                  <a:pt x="168" y="52"/>
                  <a:pt x="168" y="52"/>
                  <a:pt x="168" y="52"/>
                </a:cubicBezTo>
                <a:cubicBezTo>
                  <a:pt x="168" y="52"/>
                  <a:pt x="159" y="52"/>
                  <a:pt x="144" y="52"/>
                </a:cubicBezTo>
                <a:cubicBezTo>
                  <a:pt x="144" y="45"/>
                  <a:pt x="144" y="12"/>
                  <a:pt x="144" y="12"/>
                </a:cubicBezTo>
                <a:close/>
                <a:moveTo>
                  <a:pt x="32" y="12"/>
                </a:moveTo>
                <a:cubicBezTo>
                  <a:pt x="32" y="5"/>
                  <a:pt x="38" y="0"/>
                  <a:pt x="44" y="0"/>
                </a:cubicBezTo>
                <a:cubicBezTo>
                  <a:pt x="51" y="0"/>
                  <a:pt x="56" y="5"/>
                  <a:pt x="56" y="12"/>
                </a:cubicBezTo>
                <a:cubicBezTo>
                  <a:pt x="56" y="52"/>
                  <a:pt x="56" y="52"/>
                  <a:pt x="56" y="52"/>
                </a:cubicBezTo>
                <a:cubicBezTo>
                  <a:pt x="56" y="52"/>
                  <a:pt x="43" y="52"/>
                  <a:pt x="32" y="52"/>
                </a:cubicBezTo>
                <a:cubicBezTo>
                  <a:pt x="32" y="54"/>
                  <a:pt x="32" y="12"/>
                  <a:pt x="32" y="1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Freeform 17"/>
          <p:cNvSpPr>
            <a:spLocks noEditPoints="1" noChangeArrowheads="1"/>
          </p:cNvSpPr>
          <p:nvPr/>
        </p:nvSpPr>
        <p:spPr bwMode="auto">
          <a:xfrm>
            <a:off x="5659692" y="1486426"/>
            <a:ext cx="331682" cy="240348"/>
          </a:xfrm>
          <a:custGeom>
            <a:avLst/>
            <a:gdLst>
              <a:gd name="T0" fmla="*/ 2147483646 w 200"/>
              <a:gd name="T1" fmla="*/ 2147483646 h 184"/>
              <a:gd name="T2" fmla="*/ 2147483646 w 200"/>
              <a:gd name="T3" fmla="*/ 0 h 184"/>
              <a:gd name="T4" fmla="*/ 2147483646 w 200"/>
              <a:gd name="T5" fmla="*/ 0 h 184"/>
              <a:gd name="T6" fmla="*/ 0 w 200"/>
              <a:gd name="T7" fmla="*/ 2147483646 h 184"/>
              <a:gd name="T8" fmla="*/ 0 w 200"/>
              <a:gd name="T9" fmla="*/ 2147483646 h 184"/>
              <a:gd name="T10" fmla="*/ 0 w 200"/>
              <a:gd name="T11" fmla="*/ 2147483646 h 184"/>
              <a:gd name="T12" fmla="*/ 2147483646 w 200"/>
              <a:gd name="T13" fmla="*/ 2147483646 h 184"/>
              <a:gd name="T14" fmla="*/ 2147483646 w 200"/>
              <a:gd name="T15" fmla="*/ 2147483646 h 184"/>
              <a:gd name="T16" fmla="*/ 2147483646 w 200"/>
              <a:gd name="T17" fmla="*/ 2147483646 h 184"/>
              <a:gd name="T18" fmla="*/ 2147483646 w 200"/>
              <a:gd name="T19" fmla="*/ 2147483646 h 184"/>
              <a:gd name="T20" fmla="*/ 2147483646 w 200"/>
              <a:gd name="T21" fmla="*/ 2147483646 h 184"/>
              <a:gd name="T22" fmla="*/ 2147483646 w 200"/>
              <a:gd name="T23" fmla="*/ 2147483646 h 184"/>
              <a:gd name="T24" fmla="*/ 2147483646 w 200"/>
              <a:gd name="T25" fmla="*/ 2147483646 h 184"/>
              <a:gd name="T26" fmla="*/ 2147483646 w 200"/>
              <a:gd name="T27" fmla="*/ 2147483646 h 184"/>
              <a:gd name="T28" fmla="*/ 2147483646 w 200"/>
              <a:gd name="T29" fmla="*/ 2147483646 h 184"/>
              <a:gd name="T30" fmla="*/ 2147483646 w 200"/>
              <a:gd name="T31" fmla="*/ 2147483646 h 184"/>
              <a:gd name="T32" fmla="*/ 2147483646 w 200"/>
              <a:gd name="T33" fmla="*/ 2147483646 h 184"/>
              <a:gd name="T34" fmla="*/ 2147483646 w 200"/>
              <a:gd name="T35" fmla="*/ 2147483646 h 184"/>
              <a:gd name="T36" fmla="*/ 2147483646 w 200"/>
              <a:gd name="T37" fmla="*/ 2147483646 h 184"/>
              <a:gd name="T38" fmla="*/ 2147483646 w 200"/>
              <a:gd name="T39" fmla="*/ 2147483646 h 184"/>
              <a:gd name="T40" fmla="*/ 2147483646 w 200"/>
              <a:gd name="T41" fmla="*/ 2147483646 h 184"/>
              <a:gd name="T42" fmla="*/ 2147483646 w 200"/>
              <a:gd name="T43" fmla="*/ 2147483646 h 184"/>
              <a:gd name="T44" fmla="*/ 2147483646 w 200"/>
              <a:gd name="T45" fmla="*/ 2147483646 h 184"/>
              <a:gd name="T46" fmla="*/ 2147483646 w 200"/>
              <a:gd name="T47" fmla="*/ 2147483646 h 184"/>
              <a:gd name="T48" fmla="*/ 2147483646 w 200"/>
              <a:gd name="T49" fmla="*/ 2147483646 h 184"/>
              <a:gd name="T50" fmla="*/ 2147483646 w 200"/>
              <a:gd name="T51" fmla="*/ 2147483646 h 184"/>
              <a:gd name="T52" fmla="*/ 2147483646 w 200"/>
              <a:gd name="T53" fmla="*/ 2147483646 h 184"/>
              <a:gd name="T54" fmla="*/ 2147483646 w 200"/>
              <a:gd name="T55" fmla="*/ 2147483646 h 184"/>
              <a:gd name="T56" fmla="*/ 2147483646 w 200"/>
              <a:gd name="T57" fmla="*/ 2147483646 h 184"/>
              <a:gd name="T58" fmla="*/ 2147483646 w 200"/>
              <a:gd name="T59" fmla="*/ 2147483646 h 184"/>
              <a:gd name="T60" fmla="*/ 2147483646 w 200"/>
              <a:gd name="T61" fmla="*/ 2147483646 h 184"/>
              <a:gd name="T62" fmla="*/ 2147483646 w 200"/>
              <a:gd name="T63" fmla="*/ 2147483646 h 184"/>
              <a:gd name="T64" fmla="*/ 2147483646 w 200"/>
              <a:gd name="T65" fmla="*/ 2147483646 h 184"/>
              <a:gd name="T66" fmla="*/ 2147483646 w 200"/>
              <a:gd name="T67" fmla="*/ 2147483646 h 184"/>
              <a:gd name="T68" fmla="*/ 2147483646 w 200"/>
              <a:gd name="T69" fmla="*/ 2147483646 h 184"/>
              <a:gd name="T70" fmla="*/ 2147483646 w 200"/>
              <a:gd name="T71" fmla="*/ 2147483646 h 184"/>
              <a:gd name="T72" fmla="*/ 2147483646 w 200"/>
              <a:gd name="T73" fmla="*/ 2147483646 h 184"/>
              <a:gd name="T74" fmla="*/ 2147483646 w 200"/>
              <a:gd name="T75" fmla="*/ 2147483646 h 184"/>
              <a:gd name="T76" fmla="*/ 2147483646 w 200"/>
              <a:gd name="T77" fmla="*/ 2147483646 h 184"/>
              <a:gd name="T78" fmla="*/ 2147483646 w 200"/>
              <a:gd name="T79" fmla="*/ 2147483646 h 18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00"/>
              <a:gd name="T121" fmla="*/ 0 h 184"/>
              <a:gd name="T122" fmla="*/ 200 w 200"/>
              <a:gd name="T123" fmla="*/ 184 h 18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00" h="184">
                <a:moveTo>
                  <a:pt x="199" y="115"/>
                </a:moveTo>
                <a:cubicBezTo>
                  <a:pt x="164" y="0"/>
                  <a:pt x="164" y="0"/>
                  <a:pt x="164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8"/>
                  <a:pt x="5" y="184"/>
                  <a:pt x="12" y="184"/>
                </a:cubicBezTo>
                <a:cubicBezTo>
                  <a:pt x="188" y="184"/>
                  <a:pt x="188" y="184"/>
                  <a:pt x="188" y="184"/>
                </a:cubicBezTo>
                <a:cubicBezTo>
                  <a:pt x="194" y="184"/>
                  <a:pt x="200" y="178"/>
                  <a:pt x="200" y="172"/>
                </a:cubicBezTo>
                <a:cubicBezTo>
                  <a:pt x="200" y="115"/>
                  <a:pt x="200" y="115"/>
                  <a:pt x="200" y="115"/>
                </a:cubicBezTo>
                <a:cubicBezTo>
                  <a:pt x="199" y="115"/>
                  <a:pt x="199" y="115"/>
                  <a:pt x="199" y="115"/>
                </a:cubicBezTo>
                <a:close/>
                <a:moveTo>
                  <a:pt x="143" y="112"/>
                </a:moveTo>
                <a:cubicBezTo>
                  <a:pt x="125" y="148"/>
                  <a:pt x="125" y="148"/>
                  <a:pt x="125" y="148"/>
                </a:cubicBezTo>
                <a:cubicBezTo>
                  <a:pt x="73" y="148"/>
                  <a:pt x="73" y="148"/>
                  <a:pt x="73" y="148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20" y="112"/>
                  <a:pt x="20" y="112"/>
                  <a:pt x="20" y="112"/>
                </a:cubicBezTo>
                <a:cubicBezTo>
                  <a:pt x="50" y="12"/>
                  <a:pt x="50" y="12"/>
                  <a:pt x="50" y="12"/>
                </a:cubicBezTo>
                <a:cubicBezTo>
                  <a:pt x="149" y="12"/>
                  <a:pt x="149" y="12"/>
                  <a:pt x="149" y="12"/>
                </a:cubicBezTo>
                <a:cubicBezTo>
                  <a:pt x="180" y="112"/>
                  <a:pt x="180" y="112"/>
                  <a:pt x="180" y="112"/>
                </a:cubicBezTo>
                <a:lnTo>
                  <a:pt x="143" y="112"/>
                </a:lnTo>
                <a:close/>
                <a:moveTo>
                  <a:pt x="138" y="48"/>
                </a:moveTo>
                <a:cubicBezTo>
                  <a:pt x="61" y="48"/>
                  <a:pt x="61" y="48"/>
                  <a:pt x="61" y="48"/>
                </a:cubicBezTo>
                <a:cubicBezTo>
                  <a:pt x="59" y="56"/>
                  <a:pt x="59" y="56"/>
                  <a:pt x="59" y="56"/>
                </a:cubicBezTo>
                <a:cubicBezTo>
                  <a:pt x="140" y="56"/>
                  <a:pt x="140" y="56"/>
                  <a:pt x="140" y="56"/>
                </a:cubicBezTo>
                <a:lnTo>
                  <a:pt x="138" y="48"/>
                </a:lnTo>
                <a:close/>
                <a:moveTo>
                  <a:pt x="132" y="28"/>
                </a:moveTo>
                <a:cubicBezTo>
                  <a:pt x="67" y="28"/>
                  <a:pt x="67" y="28"/>
                  <a:pt x="67" y="28"/>
                </a:cubicBezTo>
                <a:cubicBezTo>
                  <a:pt x="65" y="36"/>
                  <a:pt x="65" y="36"/>
                  <a:pt x="65" y="36"/>
                </a:cubicBezTo>
                <a:cubicBezTo>
                  <a:pt x="134" y="36"/>
                  <a:pt x="134" y="36"/>
                  <a:pt x="134" y="36"/>
                </a:cubicBezTo>
                <a:lnTo>
                  <a:pt x="132" y="28"/>
                </a:lnTo>
                <a:close/>
                <a:moveTo>
                  <a:pt x="47" y="96"/>
                </a:moveTo>
                <a:cubicBezTo>
                  <a:pt x="152" y="96"/>
                  <a:pt x="152" y="96"/>
                  <a:pt x="152" y="96"/>
                </a:cubicBezTo>
                <a:cubicBezTo>
                  <a:pt x="149" y="88"/>
                  <a:pt x="149" y="88"/>
                  <a:pt x="149" y="88"/>
                </a:cubicBezTo>
                <a:cubicBezTo>
                  <a:pt x="50" y="88"/>
                  <a:pt x="50" y="88"/>
                  <a:pt x="50" y="88"/>
                </a:cubicBezTo>
                <a:lnTo>
                  <a:pt x="47" y="96"/>
                </a:lnTo>
                <a:close/>
                <a:moveTo>
                  <a:pt x="144" y="68"/>
                </a:moveTo>
                <a:cubicBezTo>
                  <a:pt x="55" y="68"/>
                  <a:pt x="55" y="68"/>
                  <a:pt x="55" y="68"/>
                </a:cubicBezTo>
                <a:cubicBezTo>
                  <a:pt x="53" y="76"/>
                  <a:pt x="53" y="76"/>
                  <a:pt x="53" y="76"/>
                </a:cubicBezTo>
                <a:cubicBezTo>
                  <a:pt x="146" y="76"/>
                  <a:pt x="146" y="76"/>
                  <a:pt x="146" y="76"/>
                </a:cubicBezTo>
                <a:lnTo>
                  <a:pt x="144" y="68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7391" tIns="33696" rIns="67391" bIns="33696"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94">
        <p14:gallery dir="l"/>
      </p:transition>
    </mc:Choice>
    <mc:Fallback xmlns="">
      <p:transition spd="slow" advTm="69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721"/>
            <a:ext cx="8960556" cy="504031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18756238">
            <a:off x="5049472" y="3016531"/>
            <a:ext cx="5248199" cy="860175"/>
          </a:xfrm>
          <a:prstGeom prst="rect">
            <a:avLst/>
          </a:prstGeom>
          <a:solidFill>
            <a:srgbClr val="91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Rectangle 47"/>
          <p:cNvSpPr/>
          <p:nvPr/>
        </p:nvSpPr>
        <p:spPr>
          <a:xfrm>
            <a:off x="0" y="647948"/>
            <a:ext cx="3168352" cy="441342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2400" spc="600" dirty="0">
                <a:solidFill>
                  <a:srgbClr val="003C72"/>
                </a:solidFill>
                <a:cs typeface="+mn-ea"/>
                <a:sym typeface="+mn-lt"/>
              </a:rPr>
              <a:t>第二部分</a:t>
            </a:r>
            <a:endParaRPr lang="en-GB" altLang="zh-CN" sz="24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32" name="Rectangle 47"/>
          <p:cNvSpPr/>
          <p:nvPr/>
        </p:nvSpPr>
        <p:spPr>
          <a:xfrm>
            <a:off x="1260202" y="2304132"/>
            <a:ext cx="6824978" cy="626008"/>
          </a:xfrm>
          <a:prstGeom prst="rect">
            <a:avLst/>
          </a:prstGeom>
        </p:spPr>
        <p:txBody>
          <a:bodyPr wrap="square" lIns="71314" tIns="35657" rIns="71314" bIns="35657">
            <a:spAutoFit/>
          </a:bodyPr>
          <a:lstStyle/>
          <a:p>
            <a:pPr algn="ctr" defTabSz="917575"/>
            <a:r>
              <a:rPr lang="zh-CN" altLang="en-US" sz="3600" dirty="0">
                <a:solidFill>
                  <a:srgbClr val="003C72"/>
                </a:solidFill>
                <a:cs typeface="+mn-ea"/>
                <a:sym typeface="+mn-lt"/>
              </a:rPr>
              <a:t>单击添加标题</a:t>
            </a:r>
            <a:endParaRPr lang="en-GB" altLang="zh-CN" sz="3600" dirty="0">
              <a:solidFill>
                <a:srgbClr val="003C7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 rot="18756238">
            <a:off x="6777866" y="3899880"/>
            <a:ext cx="3965557" cy="493397"/>
          </a:xfrm>
          <a:prstGeom prst="rect">
            <a:avLst/>
          </a:prstGeom>
          <a:solidFill>
            <a:srgbClr val="003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442">
        <p14:gallery dir="l"/>
      </p:transition>
    </mc:Choice>
    <mc:Fallback xmlns="">
      <p:transition spd="slow" advTm="14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/>
          <p:nvPr/>
        </p:nvSpPr>
        <p:spPr>
          <a:xfrm>
            <a:off x="7363596" y="4772160"/>
            <a:ext cx="751592" cy="82179"/>
          </a:xfrm>
          <a:custGeom>
            <a:avLst/>
            <a:gdLst>
              <a:gd name="connsiteX0" fmla="*/ 0 w 926584"/>
              <a:gd name="connsiteY0" fmla="*/ 0 h 118098"/>
              <a:gd name="connsiteX1" fmla="*/ 926584 w 926584"/>
              <a:gd name="connsiteY1" fmla="*/ 0 h 118098"/>
              <a:gd name="connsiteX2" fmla="*/ 926584 w 926584"/>
              <a:gd name="connsiteY2" fmla="*/ 118098 h 118098"/>
              <a:gd name="connsiteX3" fmla="*/ 0 w 926584"/>
              <a:gd name="connsiteY3" fmla="*/ 118098 h 118098"/>
              <a:gd name="connsiteX4" fmla="*/ 0 w 926584"/>
              <a:gd name="connsiteY4" fmla="*/ 0 h 118098"/>
              <a:gd name="connsiteX0-1" fmla="*/ 55821 w 982405"/>
              <a:gd name="connsiteY0-2" fmla="*/ 0 h 144680"/>
              <a:gd name="connsiteX1-3" fmla="*/ 982405 w 982405"/>
              <a:gd name="connsiteY1-4" fmla="*/ 0 h 144680"/>
              <a:gd name="connsiteX2-5" fmla="*/ 982405 w 982405"/>
              <a:gd name="connsiteY2-6" fmla="*/ 118098 h 144680"/>
              <a:gd name="connsiteX3-7" fmla="*/ 0 w 982405"/>
              <a:gd name="connsiteY3-8" fmla="*/ 144680 h 144680"/>
              <a:gd name="connsiteX4-9" fmla="*/ 55821 w 982405"/>
              <a:gd name="connsiteY4-10" fmla="*/ 0 h 144680"/>
              <a:gd name="connsiteX0-11" fmla="*/ 55821 w 998354"/>
              <a:gd name="connsiteY0-12" fmla="*/ 0 h 147338"/>
              <a:gd name="connsiteX1-13" fmla="*/ 982405 w 998354"/>
              <a:gd name="connsiteY1-14" fmla="*/ 0 h 147338"/>
              <a:gd name="connsiteX2-15" fmla="*/ 998354 w 998354"/>
              <a:gd name="connsiteY2-16" fmla="*/ 147338 h 147338"/>
              <a:gd name="connsiteX3-17" fmla="*/ 0 w 998354"/>
              <a:gd name="connsiteY3-18" fmla="*/ 144680 h 147338"/>
              <a:gd name="connsiteX4-19" fmla="*/ 55821 w 998354"/>
              <a:gd name="connsiteY4-20" fmla="*/ 0 h 147338"/>
              <a:gd name="connsiteX0-21" fmla="*/ 84307 w 1026840"/>
              <a:gd name="connsiteY0-22" fmla="*/ 0 h 150534"/>
              <a:gd name="connsiteX1-23" fmla="*/ 1010891 w 1026840"/>
              <a:gd name="connsiteY1-24" fmla="*/ 0 h 150534"/>
              <a:gd name="connsiteX2-25" fmla="*/ 1026840 w 1026840"/>
              <a:gd name="connsiteY2-26" fmla="*/ 147338 h 150534"/>
              <a:gd name="connsiteX3-27" fmla="*/ 0 w 1026840"/>
              <a:gd name="connsiteY3-28" fmla="*/ 150534 h 150534"/>
              <a:gd name="connsiteX4-29" fmla="*/ 84307 w 1026840"/>
              <a:gd name="connsiteY4-30" fmla="*/ 0 h 150534"/>
              <a:gd name="connsiteX0-31" fmla="*/ 84307 w 1021143"/>
              <a:gd name="connsiteY0-32" fmla="*/ 0 h 153193"/>
              <a:gd name="connsiteX1-33" fmla="*/ 1010891 w 1021143"/>
              <a:gd name="connsiteY1-34" fmla="*/ 0 h 153193"/>
              <a:gd name="connsiteX2-35" fmla="*/ 1021143 w 1021143"/>
              <a:gd name="connsiteY2-36" fmla="*/ 153193 h 153193"/>
              <a:gd name="connsiteX3-37" fmla="*/ 0 w 1021143"/>
              <a:gd name="connsiteY3-38" fmla="*/ 150534 h 153193"/>
              <a:gd name="connsiteX4-39" fmla="*/ 84307 w 1021143"/>
              <a:gd name="connsiteY4-40" fmla="*/ 0 h 153193"/>
              <a:gd name="connsiteX0-41" fmla="*/ 92853 w 1021143"/>
              <a:gd name="connsiteY0-42" fmla="*/ 0 h 153193"/>
              <a:gd name="connsiteX1-43" fmla="*/ 1010891 w 1021143"/>
              <a:gd name="connsiteY1-44" fmla="*/ 0 h 153193"/>
              <a:gd name="connsiteX2-45" fmla="*/ 1021143 w 1021143"/>
              <a:gd name="connsiteY2-46" fmla="*/ 153193 h 153193"/>
              <a:gd name="connsiteX3-47" fmla="*/ 0 w 1021143"/>
              <a:gd name="connsiteY3-48" fmla="*/ 150534 h 153193"/>
              <a:gd name="connsiteX4-49" fmla="*/ 92853 w 1021143"/>
              <a:gd name="connsiteY4-50" fmla="*/ 0 h 153193"/>
              <a:gd name="connsiteX0-51" fmla="*/ 90004 w 1018294"/>
              <a:gd name="connsiteY0-52" fmla="*/ 0 h 153193"/>
              <a:gd name="connsiteX1-53" fmla="*/ 1008042 w 1018294"/>
              <a:gd name="connsiteY1-54" fmla="*/ 0 h 153193"/>
              <a:gd name="connsiteX2-55" fmla="*/ 1018294 w 1018294"/>
              <a:gd name="connsiteY2-56" fmla="*/ 153193 h 153193"/>
              <a:gd name="connsiteX3-57" fmla="*/ 0 w 1018294"/>
              <a:gd name="connsiteY3-58" fmla="*/ 142728 h 153193"/>
              <a:gd name="connsiteX4-59" fmla="*/ 90004 w 1018294"/>
              <a:gd name="connsiteY4-60" fmla="*/ 0 h 1531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18294" h="153193">
                <a:moveTo>
                  <a:pt x="90004" y="0"/>
                </a:moveTo>
                <a:lnTo>
                  <a:pt x="1008042" y="0"/>
                </a:lnTo>
                <a:lnTo>
                  <a:pt x="1018294" y="153193"/>
                </a:lnTo>
                <a:lnTo>
                  <a:pt x="0" y="142728"/>
                </a:lnTo>
                <a:lnTo>
                  <a:pt x="90004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" name="肘形连接符 2"/>
          <p:cNvCxnSpPr/>
          <p:nvPr/>
        </p:nvCxnSpPr>
        <p:spPr>
          <a:xfrm flipV="1">
            <a:off x="2736640" y="1497047"/>
            <a:ext cx="2147432" cy="556514"/>
          </a:xfrm>
          <a:prstGeom prst="bentConnector3">
            <a:avLst>
              <a:gd name="adj1" fmla="val 62381"/>
            </a:avLst>
          </a:prstGeom>
          <a:ln w="9525" cap="rnd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肘形连接符 3"/>
          <p:cNvCxnSpPr/>
          <p:nvPr/>
        </p:nvCxnSpPr>
        <p:spPr>
          <a:xfrm>
            <a:off x="2736640" y="2288378"/>
            <a:ext cx="2285378" cy="597046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884072" y="1251336"/>
            <a:ext cx="403687" cy="401972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标题 4"/>
          <p:cNvSpPr txBox="1"/>
          <p:nvPr/>
        </p:nvSpPr>
        <p:spPr>
          <a:xfrm>
            <a:off x="4905572" y="1320843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cxnSp>
        <p:nvCxnSpPr>
          <p:cNvPr id="7" name="肘形连接符 6"/>
          <p:cNvCxnSpPr/>
          <p:nvPr/>
        </p:nvCxnSpPr>
        <p:spPr>
          <a:xfrm flipV="1">
            <a:off x="3193476" y="2223034"/>
            <a:ext cx="2222080" cy="571443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肘形连接符 7"/>
          <p:cNvCxnSpPr/>
          <p:nvPr/>
        </p:nvCxnSpPr>
        <p:spPr>
          <a:xfrm>
            <a:off x="3161826" y="3014397"/>
            <a:ext cx="2285378" cy="597046"/>
          </a:xfrm>
          <a:prstGeom prst="bentConnector3">
            <a:avLst>
              <a:gd name="adj1" fmla="val 55369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5415556" y="1992252"/>
            <a:ext cx="403687" cy="401972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标题 4"/>
          <p:cNvSpPr txBox="1"/>
          <p:nvPr/>
        </p:nvSpPr>
        <p:spPr>
          <a:xfrm>
            <a:off x="5437056" y="2061759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11" name="椭圆 10"/>
          <p:cNvSpPr/>
          <p:nvPr/>
        </p:nvSpPr>
        <p:spPr>
          <a:xfrm>
            <a:off x="4830924" y="2658837"/>
            <a:ext cx="403687" cy="401972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标题 4"/>
          <p:cNvSpPr txBox="1"/>
          <p:nvPr/>
        </p:nvSpPr>
        <p:spPr>
          <a:xfrm>
            <a:off x="4852424" y="2728344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  <p:sp>
        <p:nvSpPr>
          <p:cNvPr id="13" name="椭圆 12"/>
          <p:cNvSpPr/>
          <p:nvPr/>
        </p:nvSpPr>
        <p:spPr>
          <a:xfrm>
            <a:off x="5362408" y="3399752"/>
            <a:ext cx="403687" cy="401972"/>
          </a:xfrm>
          <a:prstGeom prst="ellipse">
            <a:avLst/>
          </a:prstGeom>
          <a:solidFill>
            <a:srgbClr val="910101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2" tIns="33691" rIns="67382" bIns="33691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标题 4"/>
          <p:cNvSpPr txBox="1"/>
          <p:nvPr/>
        </p:nvSpPr>
        <p:spPr>
          <a:xfrm>
            <a:off x="5383908" y="3469260"/>
            <a:ext cx="382186" cy="264613"/>
          </a:xfrm>
          <a:prstGeom prst="rect">
            <a:avLst/>
          </a:prstGeom>
        </p:spPr>
        <p:txBody>
          <a:bodyPr vert="horz" lIns="67382" tIns="33691" rIns="67382" bIns="336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3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</a:p>
        </p:txBody>
      </p:sp>
      <p:sp>
        <p:nvSpPr>
          <p:cNvPr id="15" name="Freeform 9"/>
          <p:cNvSpPr/>
          <p:nvPr/>
        </p:nvSpPr>
        <p:spPr bwMode="auto">
          <a:xfrm flipH="1">
            <a:off x="1205367" y="1706231"/>
            <a:ext cx="2179081" cy="1354953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003C72"/>
          </a:solidFill>
          <a:ln>
            <a:solidFill>
              <a:srgbClr val="003C7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55651" tIns="27825" rIns="55651" bIns="27825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56260">
              <a:defRPr/>
            </a:pPr>
            <a:endParaRPr lang="zh-CN" altLang="en-US" sz="110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1970456" y="2150600"/>
            <a:ext cx="468201" cy="466212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7382" tIns="33691" rIns="67382" bIns="33691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5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14736" y="2725023"/>
            <a:ext cx="1540794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重点项目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74840" y="3155227"/>
            <a:ext cx="1840135" cy="43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在此录入上述图表的描述说明，在此录入上述图表的描述说明。</a:t>
            </a:r>
          </a:p>
        </p:txBody>
      </p:sp>
      <p:sp>
        <p:nvSpPr>
          <p:cNvPr id="19" name="矩形 18"/>
          <p:cNvSpPr/>
          <p:nvPr/>
        </p:nvSpPr>
        <p:spPr>
          <a:xfrm>
            <a:off x="5447712" y="1091248"/>
            <a:ext cx="2035801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20" name="矩形 47"/>
          <p:cNvSpPr>
            <a:spLocks noChangeArrowheads="1"/>
          </p:cNvSpPr>
          <p:nvPr/>
        </p:nvSpPr>
        <p:spPr bwMode="auto">
          <a:xfrm>
            <a:off x="5447204" y="1302938"/>
            <a:ext cx="2232229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6031836" y="2060385"/>
            <a:ext cx="2179081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22" name="矩形 21"/>
          <p:cNvSpPr/>
          <p:nvPr/>
        </p:nvSpPr>
        <p:spPr>
          <a:xfrm>
            <a:off x="5447712" y="2566256"/>
            <a:ext cx="1567368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5447204" y="2794478"/>
            <a:ext cx="2232229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979194" y="3307171"/>
            <a:ext cx="1648157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5978687" y="3535393"/>
            <a:ext cx="2232229" cy="4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76" tIns="33688" rIns="67376" bIns="3368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在此录入上述图表的综合说明，在此录入上述图表的综合描述说明。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031836" y="1832163"/>
            <a:ext cx="1567368" cy="314255"/>
          </a:xfrm>
          <a:prstGeom prst="rect">
            <a:avLst/>
          </a:prstGeom>
        </p:spPr>
        <p:txBody>
          <a:bodyPr wrap="square" lIns="67376" tIns="33688" rIns="67376" bIns="33688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点击输入标题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8413" y="-124"/>
            <a:ext cx="2132711" cy="119965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5815315" y="-72132"/>
            <a:ext cx="3185810" cy="1740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777">
        <p14:gallery dir="l"/>
      </p:transition>
    </mc:Choice>
    <mc:Fallback xmlns="">
      <p:transition spd="slow" advTm="87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5" grpId="1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3|0.6|0.8|0.6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8|0.9|0|0.8|1|2.2|0.7|0.9|2.4|0.7|0.8|2.7|0.7|0.7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lea1rwf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1767</Words>
  <Application>Microsoft Office PowerPoint</Application>
  <PresentationFormat>自定义</PresentationFormat>
  <Paragraphs>274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Helvetica Light</vt:lpstr>
      <vt:lpstr>Kontrapunkt Bob Bold</vt:lpstr>
      <vt:lpstr>等线</vt:lpstr>
      <vt:lpstr>方正姚体</vt:lpstr>
      <vt:lpstr>微软雅黑</vt:lpstr>
      <vt:lpstr>Agency FB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红蓝商务</dc:title>
  <dc:creator>第一PPT</dc:creator>
  <cp:keywords>www.1ppt.com</cp:keywords>
  <dc:description>www.1ppt.com</dc:description>
  <cp:lastModifiedBy>天 下</cp:lastModifiedBy>
  <cp:revision>36</cp:revision>
  <dcterms:created xsi:type="dcterms:W3CDTF">2020-08-27T09:20:26Z</dcterms:created>
  <dcterms:modified xsi:type="dcterms:W3CDTF">2021-01-05T00:16:13Z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