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4" r:id="rId9"/>
    <p:sldId id="264" r:id="rId10"/>
    <p:sldId id="265" r:id="rId11"/>
    <p:sldId id="266" r:id="rId12"/>
    <p:sldId id="267" r:id="rId13"/>
    <p:sldId id="275" r:id="rId14"/>
    <p:sldId id="269" r:id="rId15"/>
    <p:sldId id="272" r:id="rId16"/>
    <p:sldId id="270" r:id="rId17"/>
    <p:sldId id="273" r:id="rId18"/>
    <p:sldId id="271" r:id="rId19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BCAD"/>
    <a:srgbClr val="FFFFFF"/>
    <a:srgbClr val="1D273B"/>
    <a:srgbClr val="21D1C0"/>
    <a:srgbClr val="F5F5F5"/>
    <a:srgbClr val="20CABA"/>
    <a:srgbClr val="23DBC9"/>
    <a:srgbClr val="402EFB"/>
    <a:srgbClr val="1AA395"/>
    <a:srgbClr val="2A0D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78" autoAdjust="0"/>
    <p:restoredTop sz="93812" autoAdjust="0"/>
  </p:normalViewPr>
  <p:slideViewPr>
    <p:cSldViewPr snapToGrid="0" showGuides="1">
      <p:cViewPr>
        <p:scale>
          <a:sx n="50" d="100"/>
          <a:sy n="50" d="100"/>
        </p:scale>
        <p:origin x="-552" y="-1584"/>
      </p:cViewPr>
      <p:guideLst>
        <p:guide orient="horz" pos="2160"/>
        <p:guide pos="38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gradFill>
              <a:gsLst>
                <a:gs pos="0">
                  <a:srgbClr val="1EBCAD">
                    <a:alpha val="60000"/>
                  </a:srgbClr>
                </a:gs>
                <a:gs pos="100000">
                  <a:srgbClr val="1EBCAD">
                    <a:alpha val="0"/>
                  </a:srgb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17-4F47-B99B-43A19556B6D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gradFill>
              <a:gsLst>
                <a:gs pos="0">
                  <a:srgbClr val="FFFFFF">
                    <a:alpha val="6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17-4F47-B99B-43A19556B6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7148800"/>
        <c:axId val="537190784"/>
      </c:barChart>
      <c:catAx>
        <c:axId val="537148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bg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37190784"/>
        <c:crosses val="autoZero"/>
        <c:auto val="1"/>
        <c:lblAlgn val="ctr"/>
        <c:lblOffset val="100"/>
        <c:noMultiLvlLbl val="0"/>
      </c:catAx>
      <c:valAx>
        <c:axId val="5371907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bg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37148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DEE213-2182-4783-A077-AC167E7455A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DE715F-EC41-4D0B-ABCA-73862D70EE0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DE715F-EC41-4D0B-ABCA-73862D70EE06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fld id="{B3111B59-ED4D-443C-9E3A-3D20575A11FF}" type="datetimeFigureOut">
              <a:rPr lang="zh-CN" altLang="en-US" smtClean="0"/>
              <a:t>2021/1/5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fld id="{95AA34E4-CE06-4EFE-A209-B24FC4B72DAD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>
              <a:defRPr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>
              <a:defRPr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3pPr>
            <a:lvl4pPr>
              <a:defRPr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4pPr>
            <a:lvl5pPr>
              <a:defRPr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fld id="{B3111B59-ED4D-443C-9E3A-3D20575A11FF}" type="datetimeFigureOut">
              <a:rPr lang="zh-CN" altLang="en-US" smtClean="0"/>
              <a:t>2021/1/5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fld id="{95AA34E4-CE06-4EFE-A209-B24FC4B72DAD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>
              <a:defRPr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>
              <a:defRPr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3pPr>
            <a:lvl4pPr>
              <a:defRPr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4pPr>
            <a:lvl5pPr>
              <a:defRPr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fld id="{B3111B59-ED4D-443C-9E3A-3D20575A11FF}" type="datetimeFigureOut">
              <a:rPr lang="zh-CN" altLang="en-US" smtClean="0"/>
              <a:t>2021/1/5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fld id="{95AA34E4-CE06-4EFE-A209-B24FC4B72DAD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>
              <a:defRPr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>
              <a:defRPr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3pPr>
            <a:lvl4pPr>
              <a:defRPr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4pPr>
            <a:lvl5pPr>
              <a:defRPr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fld id="{B3111B59-ED4D-443C-9E3A-3D20575A11FF}" type="datetimeFigureOut">
              <a:rPr lang="zh-CN" altLang="en-US" smtClean="0"/>
              <a:t>2021/1/5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fld id="{95AA34E4-CE06-4EFE-A209-B24FC4B72DAD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fld id="{B3111B59-ED4D-443C-9E3A-3D20575A11FF}" type="datetimeFigureOut">
              <a:rPr lang="zh-CN" altLang="en-US" smtClean="0"/>
              <a:t>2021/1/5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fld id="{95AA34E4-CE06-4EFE-A209-B24FC4B72DAD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>
              <a:defRPr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>
              <a:defRPr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3pPr>
            <a:lvl4pPr>
              <a:defRPr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4pPr>
            <a:lvl5pPr>
              <a:defRPr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>
              <a:defRPr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>
              <a:defRPr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3pPr>
            <a:lvl4pPr>
              <a:defRPr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4pPr>
            <a:lvl5pPr>
              <a:defRPr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fld id="{B3111B59-ED4D-443C-9E3A-3D20575A11FF}" type="datetimeFigureOut">
              <a:rPr lang="zh-CN" altLang="en-US" smtClean="0"/>
              <a:t>2021/1/5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fld id="{95AA34E4-CE06-4EFE-A209-B24FC4B72DAD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9012060" y="387842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>
              <a:defRPr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>
              <a:defRPr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3pPr>
            <a:lvl4pPr>
              <a:defRPr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4pPr>
            <a:lvl5pPr>
              <a:defRPr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>
              <a:defRPr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>
              <a:defRPr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3pPr>
            <a:lvl4pPr>
              <a:defRPr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4pPr>
            <a:lvl5pPr>
              <a:defRPr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fld id="{B3111B59-ED4D-443C-9E3A-3D20575A11FF}" type="datetimeFigureOut">
              <a:rPr lang="zh-CN" altLang="en-US" smtClean="0"/>
              <a:t>2021/1/5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fld id="{95AA34E4-CE06-4EFE-A209-B24FC4B72DAD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fld id="{B3111B59-ED4D-443C-9E3A-3D20575A11FF}" type="datetimeFigureOut">
              <a:rPr lang="zh-CN" altLang="en-US" smtClean="0"/>
              <a:t>2021/1/5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fld id="{95AA34E4-CE06-4EFE-A209-B24FC4B72DAD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fld id="{B3111B59-ED4D-443C-9E3A-3D20575A11FF}" type="datetimeFigureOut">
              <a:rPr lang="zh-CN" altLang="en-US" smtClean="0"/>
              <a:t>2021/1/5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fld id="{95AA34E4-CE06-4EFE-A209-B24FC4B72DAD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>
              <a:defRPr sz="28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>
              <a:defRPr sz="24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3pPr>
            <a:lvl4pPr>
              <a:defRPr sz="20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4pPr>
            <a:lvl5pPr>
              <a:defRPr sz="20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fld id="{B3111B59-ED4D-443C-9E3A-3D20575A11FF}" type="datetimeFigureOut">
              <a:rPr lang="zh-CN" altLang="en-US" smtClean="0"/>
              <a:t>2021/1/5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fld id="{95AA34E4-CE06-4EFE-A209-B24FC4B72DAD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fld id="{B3111B59-ED4D-443C-9E3A-3D20575A11FF}" type="datetimeFigureOut">
              <a:rPr lang="zh-CN" altLang="en-US" smtClean="0"/>
              <a:t>2021/1/5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fld id="{95AA34E4-CE06-4EFE-A209-B24FC4B72DAD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D27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2A0D5B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" name="任意多边形: 形状 9"/>
          <p:cNvSpPr/>
          <p:nvPr/>
        </p:nvSpPr>
        <p:spPr>
          <a:xfrm flipH="1">
            <a:off x="239183" y="4821491"/>
            <a:ext cx="16962898" cy="2625218"/>
          </a:xfrm>
          <a:custGeom>
            <a:avLst/>
            <a:gdLst>
              <a:gd name="connsiteX0" fmla="*/ 0 w 15102348"/>
              <a:gd name="connsiteY0" fmla="*/ 1091381 h 2625213"/>
              <a:gd name="connsiteX1" fmla="*/ 3805084 w 15102348"/>
              <a:gd name="connsiteY1" fmla="*/ 294968 h 2625213"/>
              <a:gd name="connsiteX2" fmla="*/ 7374194 w 15102348"/>
              <a:gd name="connsiteY2" fmla="*/ 884903 h 2625213"/>
              <a:gd name="connsiteX3" fmla="*/ 10677832 w 15102348"/>
              <a:gd name="connsiteY3" fmla="*/ 0 h 2625213"/>
              <a:gd name="connsiteX4" fmla="*/ 15102348 w 15102348"/>
              <a:gd name="connsiteY4" fmla="*/ 1327355 h 2625213"/>
              <a:gd name="connsiteX5" fmla="*/ 15102348 w 15102348"/>
              <a:gd name="connsiteY5" fmla="*/ 2625213 h 2625213"/>
              <a:gd name="connsiteX6" fmla="*/ 353961 w 15102348"/>
              <a:gd name="connsiteY6" fmla="*/ 2625213 h 2625213"/>
              <a:gd name="connsiteX7" fmla="*/ 0 w 15102348"/>
              <a:gd name="connsiteY7" fmla="*/ 1091381 h 2625213"/>
              <a:gd name="connsiteX0-1" fmla="*/ 0 w 15102348"/>
              <a:gd name="connsiteY0-2" fmla="*/ 1091381 h 2625213"/>
              <a:gd name="connsiteX1-3" fmla="*/ 3805084 w 15102348"/>
              <a:gd name="connsiteY1-4" fmla="*/ 294968 h 2625213"/>
              <a:gd name="connsiteX2-5" fmla="*/ 7374194 w 15102348"/>
              <a:gd name="connsiteY2-6" fmla="*/ 884903 h 2625213"/>
              <a:gd name="connsiteX3-7" fmla="*/ 10677832 w 15102348"/>
              <a:gd name="connsiteY3-8" fmla="*/ 0 h 2625213"/>
              <a:gd name="connsiteX4-9" fmla="*/ 15102348 w 15102348"/>
              <a:gd name="connsiteY4-10" fmla="*/ 1327355 h 2625213"/>
              <a:gd name="connsiteX5-11" fmla="*/ 15102348 w 15102348"/>
              <a:gd name="connsiteY5-12" fmla="*/ 2625213 h 2625213"/>
              <a:gd name="connsiteX6-13" fmla="*/ 353961 w 15102348"/>
              <a:gd name="connsiteY6-14" fmla="*/ 2625213 h 2625213"/>
              <a:gd name="connsiteX7-15" fmla="*/ 0 w 15102348"/>
              <a:gd name="connsiteY7-16" fmla="*/ 1091381 h 2625213"/>
              <a:gd name="connsiteX0-17" fmla="*/ 0 w 15102348"/>
              <a:gd name="connsiteY0-18" fmla="*/ 1091381 h 2625213"/>
              <a:gd name="connsiteX1-19" fmla="*/ 3805084 w 15102348"/>
              <a:gd name="connsiteY1-20" fmla="*/ 294968 h 2625213"/>
              <a:gd name="connsiteX2-21" fmla="*/ 7374194 w 15102348"/>
              <a:gd name="connsiteY2-22" fmla="*/ 884903 h 2625213"/>
              <a:gd name="connsiteX3-23" fmla="*/ 10677832 w 15102348"/>
              <a:gd name="connsiteY3-24" fmla="*/ 0 h 2625213"/>
              <a:gd name="connsiteX4-25" fmla="*/ 15102348 w 15102348"/>
              <a:gd name="connsiteY4-26" fmla="*/ 1327355 h 2625213"/>
              <a:gd name="connsiteX5-27" fmla="*/ 15102348 w 15102348"/>
              <a:gd name="connsiteY5-28" fmla="*/ 2625213 h 2625213"/>
              <a:gd name="connsiteX6-29" fmla="*/ 353961 w 15102348"/>
              <a:gd name="connsiteY6-30" fmla="*/ 2625213 h 2625213"/>
              <a:gd name="connsiteX7-31" fmla="*/ 0 w 15102348"/>
              <a:gd name="connsiteY7-32" fmla="*/ 1091381 h 2625213"/>
              <a:gd name="connsiteX0-33" fmla="*/ 0 w 15102348"/>
              <a:gd name="connsiteY0-34" fmla="*/ 1091381 h 2625213"/>
              <a:gd name="connsiteX1-35" fmla="*/ 3805084 w 15102348"/>
              <a:gd name="connsiteY1-36" fmla="*/ 294968 h 2625213"/>
              <a:gd name="connsiteX2-37" fmla="*/ 7374194 w 15102348"/>
              <a:gd name="connsiteY2-38" fmla="*/ 884903 h 2625213"/>
              <a:gd name="connsiteX3-39" fmla="*/ 10677832 w 15102348"/>
              <a:gd name="connsiteY3-40" fmla="*/ 0 h 2625213"/>
              <a:gd name="connsiteX4-41" fmla="*/ 15102348 w 15102348"/>
              <a:gd name="connsiteY4-42" fmla="*/ 1327355 h 2625213"/>
              <a:gd name="connsiteX5-43" fmla="*/ 15102348 w 15102348"/>
              <a:gd name="connsiteY5-44" fmla="*/ 2625213 h 2625213"/>
              <a:gd name="connsiteX6-45" fmla="*/ 353961 w 15102348"/>
              <a:gd name="connsiteY6-46" fmla="*/ 2625213 h 2625213"/>
              <a:gd name="connsiteX7-47" fmla="*/ 0 w 15102348"/>
              <a:gd name="connsiteY7-48" fmla="*/ 1091381 h 2625213"/>
              <a:gd name="connsiteX0-49" fmla="*/ 0 w 15102348"/>
              <a:gd name="connsiteY0-50" fmla="*/ 1183876 h 2717708"/>
              <a:gd name="connsiteX1-51" fmla="*/ 3805084 w 15102348"/>
              <a:gd name="connsiteY1-52" fmla="*/ 387463 h 2717708"/>
              <a:gd name="connsiteX2-53" fmla="*/ 7374194 w 15102348"/>
              <a:gd name="connsiteY2-54" fmla="*/ 977398 h 2717708"/>
              <a:gd name="connsiteX3-55" fmla="*/ 10677832 w 15102348"/>
              <a:gd name="connsiteY3-56" fmla="*/ 92495 h 2717708"/>
              <a:gd name="connsiteX4-57" fmla="*/ 15102348 w 15102348"/>
              <a:gd name="connsiteY4-58" fmla="*/ 1419850 h 2717708"/>
              <a:gd name="connsiteX5-59" fmla="*/ 15102348 w 15102348"/>
              <a:gd name="connsiteY5-60" fmla="*/ 2717708 h 2717708"/>
              <a:gd name="connsiteX6-61" fmla="*/ 353961 w 15102348"/>
              <a:gd name="connsiteY6-62" fmla="*/ 2717708 h 2717708"/>
              <a:gd name="connsiteX7-63" fmla="*/ 0 w 15102348"/>
              <a:gd name="connsiteY7-64" fmla="*/ 1183876 h 2717708"/>
              <a:gd name="connsiteX0-65" fmla="*/ 0 w 15102348"/>
              <a:gd name="connsiteY0-66" fmla="*/ 1093209 h 2627041"/>
              <a:gd name="connsiteX1-67" fmla="*/ 3805084 w 15102348"/>
              <a:gd name="connsiteY1-68" fmla="*/ 296796 h 2627041"/>
              <a:gd name="connsiteX2-69" fmla="*/ 7374194 w 15102348"/>
              <a:gd name="connsiteY2-70" fmla="*/ 886731 h 2627041"/>
              <a:gd name="connsiteX3-71" fmla="*/ 10677832 w 15102348"/>
              <a:gd name="connsiteY3-72" fmla="*/ 1828 h 2627041"/>
              <a:gd name="connsiteX4-73" fmla="*/ 15102348 w 15102348"/>
              <a:gd name="connsiteY4-74" fmla="*/ 1329183 h 2627041"/>
              <a:gd name="connsiteX5-75" fmla="*/ 15102348 w 15102348"/>
              <a:gd name="connsiteY5-76" fmla="*/ 2627041 h 2627041"/>
              <a:gd name="connsiteX6-77" fmla="*/ 353961 w 15102348"/>
              <a:gd name="connsiteY6-78" fmla="*/ 2627041 h 2627041"/>
              <a:gd name="connsiteX7-79" fmla="*/ 0 w 15102348"/>
              <a:gd name="connsiteY7-80" fmla="*/ 1093209 h 2627041"/>
              <a:gd name="connsiteX0-81" fmla="*/ 0 w 15102348"/>
              <a:gd name="connsiteY0-82" fmla="*/ 1091386 h 2625218"/>
              <a:gd name="connsiteX1-83" fmla="*/ 3805084 w 15102348"/>
              <a:gd name="connsiteY1-84" fmla="*/ 294973 h 2625218"/>
              <a:gd name="connsiteX2-85" fmla="*/ 7374194 w 15102348"/>
              <a:gd name="connsiteY2-86" fmla="*/ 884908 h 2625218"/>
              <a:gd name="connsiteX3-87" fmla="*/ 10677832 w 15102348"/>
              <a:gd name="connsiteY3-88" fmla="*/ 5 h 2625218"/>
              <a:gd name="connsiteX4-89" fmla="*/ 15102348 w 15102348"/>
              <a:gd name="connsiteY4-90" fmla="*/ 1327360 h 2625218"/>
              <a:gd name="connsiteX5-91" fmla="*/ 15102348 w 15102348"/>
              <a:gd name="connsiteY5-92" fmla="*/ 2625218 h 2625218"/>
              <a:gd name="connsiteX6-93" fmla="*/ 353961 w 15102348"/>
              <a:gd name="connsiteY6-94" fmla="*/ 2625218 h 2625218"/>
              <a:gd name="connsiteX7-95" fmla="*/ 0 w 15102348"/>
              <a:gd name="connsiteY7-96" fmla="*/ 1091386 h 26252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5102348" h="2625218">
                <a:moveTo>
                  <a:pt x="0" y="1091386"/>
                </a:moveTo>
                <a:cubicBezTo>
                  <a:pt x="575187" y="703012"/>
                  <a:pt x="2576052" y="329386"/>
                  <a:pt x="3805084" y="294973"/>
                </a:cubicBezTo>
                <a:cubicBezTo>
                  <a:pt x="5034116" y="260560"/>
                  <a:pt x="6747114" y="925876"/>
                  <a:pt x="7374194" y="884908"/>
                </a:cubicBezTo>
                <a:cubicBezTo>
                  <a:pt x="8001274" y="843940"/>
                  <a:pt x="9778726" y="-2180"/>
                  <a:pt x="10677832" y="5"/>
                </a:cubicBezTo>
                <a:cubicBezTo>
                  <a:pt x="11576938" y="2190"/>
                  <a:pt x="13627509" y="884908"/>
                  <a:pt x="15102348" y="1327360"/>
                </a:cubicBezTo>
                <a:lnTo>
                  <a:pt x="15102348" y="2625218"/>
                </a:lnTo>
                <a:lnTo>
                  <a:pt x="353961" y="2625218"/>
                </a:lnTo>
                <a:lnTo>
                  <a:pt x="0" y="1091386"/>
                </a:lnTo>
                <a:close/>
              </a:path>
            </a:pathLst>
          </a:custGeom>
          <a:solidFill>
            <a:srgbClr val="1EBC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rgbClr val="2A0D5B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9" name="任意多边形: 形状 8"/>
          <p:cNvSpPr/>
          <p:nvPr/>
        </p:nvSpPr>
        <p:spPr>
          <a:xfrm>
            <a:off x="-796413" y="5220925"/>
            <a:ext cx="15102348" cy="2625218"/>
          </a:xfrm>
          <a:custGeom>
            <a:avLst/>
            <a:gdLst>
              <a:gd name="connsiteX0" fmla="*/ 0 w 15102348"/>
              <a:gd name="connsiteY0" fmla="*/ 1091381 h 2625213"/>
              <a:gd name="connsiteX1" fmla="*/ 3805084 w 15102348"/>
              <a:gd name="connsiteY1" fmla="*/ 294968 h 2625213"/>
              <a:gd name="connsiteX2" fmla="*/ 7374194 w 15102348"/>
              <a:gd name="connsiteY2" fmla="*/ 884903 h 2625213"/>
              <a:gd name="connsiteX3" fmla="*/ 10677832 w 15102348"/>
              <a:gd name="connsiteY3" fmla="*/ 0 h 2625213"/>
              <a:gd name="connsiteX4" fmla="*/ 15102348 w 15102348"/>
              <a:gd name="connsiteY4" fmla="*/ 1327355 h 2625213"/>
              <a:gd name="connsiteX5" fmla="*/ 15102348 w 15102348"/>
              <a:gd name="connsiteY5" fmla="*/ 2625213 h 2625213"/>
              <a:gd name="connsiteX6" fmla="*/ 353961 w 15102348"/>
              <a:gd name="connsiteY6" fmla="*/ 2625213 h 2625213"/>
              <a:gd name="connsiteX7" fmla="*/ 0 w 15102348"/>
              <a:gd name="connsiteY7" fmla="*/ 1091381 h 2625213"/>
              <a:gd name="connsiteX0-1" fmla="*/ 0 w 15102348"/>
              <a:gd name="connsiteY0-2" fmla="*/ 1091381 h 2625213"/>
              <a:gd name="connsiteX1-3" fmla="*/ 3805084 w 15102348"/>
              <a:gd name="connsiteY1-4" fmla="*/ 294968 h 2625213"/>
              <a:gd name="connsiteX2-5" fmla="*/ 7374194 w 15102348"/>
              <a:gd name="connsiteY2-6" fmla="*/ 884903 h 2625213"/>
              <a:gd name="connsiteX3-7" fmla="*/ 10677832 w 15102348"/>
              <a:gd name="connsiteY3-8" fmla="*/ 0 h 2625213"/>
              <a:gd name="connsiteX4-9" fmla="*/ 15102348 w 15102348"/>
              <a:gd name="connsiteY4-10" fmla="*/ 1327355 h 2625213"/>
              <a:gd name="connsiteX5-11" fmla="*/ 15102348 w 15102348"/>
              <a:gd name="connsiteY5-12" fmla="*/ 2625213 h 2625213"/>
              <a:gd name="connsiteX6-13" fmla="*/ 353961 w 15102348"/>
              <a:gd name="connsiteY6-14" fmla="*/ 2625213 h 2625213"/>
              <a:gd name="connsiteX7-15" fmla="*/ 0 w 15102348"/>
              <a:gd name="connsiteY7-16" fmla="*/ 1091381 h 2625213"/>
              <a:gd name="connsiteX0-17" fmla="*/ 0 w 15102348"/>
              <a:gd name="connsiteY0-18" fmla="*/ 1091381 h 2625213"/>
              <a:gd name="connsiteX1-19" fmla="*/ 3805084 w 15102348"/>
              <a:gd name="connsiteY1-20" fmla="*/ 294968 h 2625213"/>
              <a:gd name="connsiteX2-21" fmla="*/ 7374194 w 15102348"/>
              <a:gd name="connsiteY2-22" fmla="*/ 884903 h 2625213"/>
              <a:gd name="connsiteX3-23" fmla="*/ 10677832 w 15102348"/>
              <a:gd name="connsiteY3-24" fmla="*/ 0 h 2625213"/>
              <a:gd name="connsiteX4-25" fmla="*/ 15102348 w 15102348"/>
              <a:gd name="connsiteY4-26" fmla="*/ 1327355 h 2625213"/>
              <a:gd name="connsiteX5-27" fmla="*/ 15102348 w 15102348"/>
              <a:gd name="connsiteY5-28" fmla="*/ 2625213 h 2625213"/>
              <a:gd name="connsiteX6-29" fmla="*/ 353961 w 15102348"/>
              <a:gd name="connsiteY6-30" fmla="*/ 2625213 h 2625213"/>
              <a:gd name="connsiteX7-31" fmla="*/ 0 w 15102348"/>
              <a:gd name="connsiteY7-32" fmla="*/ 1091381 h 2625213"/>
              <a:gd name="connsiteX0-33" fmla="*/ 0 w 15102348"/>
              <a:gd name="connsiteY0-34" fmla="*/ 1091381 h 2625213"/>
              <a:gd name="connsiteX1-35" fmla="*/ 3805084 w 15102348"/>
              <a:gd name="connsiteY1-36" fmla="*/ 294968 h 2625213"/>
              <a:gd name="connsiteX2-37" fmla="*/ 7374194 w 15102348"/>
              <a:gd name="connsiteY2-38" fmla="*/ 884903 h 2625213"/>
              <a:gd name="connsiteX3-39" fmla="*/ 10677832 w 15102348"/>
              <a:gd name="connsiteY3-40" fmla="*/ 0 h 2625213"/>
              <a:gd name="connsiteX4-41" fmla="*/ 15102348 w 15102348"/>
              <a:gd name="connsiteY4-42" fmla="*/ 1327355 h 2625213"/>
              <a:gd name="connsiteX5-43" fmla="*/ 15102348 w 15102348"/>
              <a:gd name="connsiteY5-44" fmla="*/ 2625213 h 2625213"/>
              <a:gd name="connsiteX6-45" fmla="*/ 353961 w 15102348"/>
              <a:gd name="connsiteY6-46" fmla="*/ 2625213 h 2625213"/>
              <a:gd name="connsiteX7-47" fmla="*/ 0 w 15102348"/>
              <a:gd name="connsiteY7-48" fmla="*/ 1091381 h 2625213"/>
              <a:gd name="connsiteX0-49" fmla="*/ 0 w 15102348"/>
              <a:gd name="connsiteY0-50" fmla="*/ 1183876 h 2717708"/>
              <a:gd name="connsiteX1-51" fmla="*/ 3805084 w 15102348"/>
              <a:gd name="connsiteY1-52" fmla="*/ 387463 h 2717708"/>
              <a:gd name="connsiteX2-53" fmla="*/ 7374194 w 15102348"/>
              <a:gd name="connsiteY2-54" fmla="*/ 977398 h 2717708"/>
              <a:gd name="connsiteX3-55" fmla="*/ 10677832 w 15102348"/>
              <a:gd name="connsiteY3-56" fmla="*/ 92495 h 2717708"/>
              <a:gd name="connsiteX4-57" fmla="*/ 15102348 w 15102348"/>
              <a:gd name="connsiteY4-58" fmla="*/ 1419850 h 2717708"/>
              <a:gd name="connsiteX5-59" fmla="*/ 15102348 w 15102348"/>
              <a:gd name="connsiteY5-60" fmla="*/ 2717708 h 2717708"/>
              <a:gd name="connsiteX6-61" fmla="*/ 353961 w 15102348"/>
              <a:gd name="connsiteY6-62" fmla="*/ 2717708 h 2717708"/>
              <a:gd name="connsiteX7-63" fmla="*/ 0 w 15102348"/>
              <a:gd name="connsiteY7-64" fmla="*/ 1183876 h 2717708"/>
              <a:gd name="connsiteX0-65" fmla="*/ 0 w 15102348"/>
              <a:gd name="connsiteY0-66" fmla="*/ 1093209 h 2627041"/>
              <a:gd name="connsiteX1-67" fmla="*/ 3805084 w 15102348"/>
              <a:gd name="connsiteY1-68" fmla="*/ 296796 h 2627041"/>
              <a:gd name="connsiteX2-69" fmla="*/ 7374194 w 15102348"/>
              <a:gd name="connsiteY2-70" fmla="*/ 886731 h 2627041"/>
              <a:gd name="connsiteX3-71" fmla="*/ 10677832 w 15102348"/>
              <a:gd name="connsiteY3-72" fmla="*/ 1828 h 2627041"/>
              <a:gd name="connsiteX4-73" fmla="*/ 15102348 w 15102348"/>
              <a:gd name="connsiteY4-74" fmla="*/ 1329183 h 2627041"/>
              <a:gd name="connsiteX5-75" fmla="*/ 15102348 w 15102348"/>
              <a:gd name="connsiteY5-76" fmla="*/ 2627041 h 2627041"/>
              <a:gd name="connsiteX6-77" fmla="*/ 353961 w 15102348"/>
              <a:gd name="connsiteY6-78" fmla="*/ 2627041 h 2627041"/>
              <a:gd name="connsiteX7-79" fmla="*/ 0 w 15102348"/>
              <a:gd name="connsiteY7-80" fmla="*/ 1093209 h 2627041"/>
              <a:gd name="connsiteX0-81" fmla="*/ 0 w 15102348"/>
              <a:gd name="connsiteY0-82" fmla="*/ 1091386 h 2625218"/>
              <a:gd name="connsiteX1-83" fmla="*/ 3805084 w 15102348"/>
              <a:gd name="connsiteY1-84" fmla="*/ 294973 h 2625218"/>
              <a:gd name="connsiteX2-85" fmla="*/ 7374194 w 15102348"/>
              <a:gd name="connsiteY2-86" fmla="*/ 884908 h 2625218"/>
              <a:gd name="connsiteX3-87" fmla="*/ 10677832 w 15102348"/>
              <a:gd name="connsiteY3-88" fmla="*/ 5 h 2625218"/>
              <a:gd name="connsiteX4-89" fmla="*/ 15102348 w 15102348"/>
              <a:gd name="connsiteY4-90" fmla="*/ 1327360 h 2625218"/>
              <a:gd name="connsiteX5-91" fmla="*/ 15102348 w 15102348"/>
              <a:gd name="connsiteY5-92" fmla="*/ 2625218 h 2625218"/>
              <a:gd name="connsiteX6-93" fmla="*/ 353961 w 15102348"/>
              <a:gd name="connsiteY6-94" fmla="*/ 2625218 h 2625218"/>
              <a:gd name="connsiteX7-95" fmla="*/ 0 w 15102348"/>
              <a:gd name="connsiteY7-96" fmla="*/ 1091386 h 26252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5102348" h="2625218">
                <a:moveTo>
                  <a:pt x="0" y="1091386"/>
                </a:moveTo>
                <a:cubicBezTo>
                  <a:pt x="575187" y="703012"/>
                  <a:pt x="2576052" y="329386"/>
                  <a:pt x="3805084" y="294973"/>
                </a:cubicBezTo>
                <a:cubicBezTo>
                  <a:pt x="5034116" y="260560"/>
                  <a:pt x="6747114" y="925876"/>
                  <a:pt x="7374194" y="884908"/>
                </a:cubicBezTo>
                <a:cubicBezTo>
                  <a:pt x="8001274" y="843940"/>
                  <a:pt x="9778726" y="-2180"/>
                  <a:pt x="10677832" y="5"/>
                </a:cubicBezTo>
                <a:cubicBezTo>
                  <a:pt x="11576938" y="2190"/>
                  <a:pt x="13627509" y="884908"/>
                  <a:pt x="15102348" y="1327360"/>
                </a:cubicBezTo>
                <a:lnTo>
                  <a:pt x="15102348" y="2625218"/>
                </a:lnTo>
                <a:lnTo>
                  <a:pt x="353961" y="2625218"/>
                </a:lnTo>
                <a:lnTo>
                  <a:pt x="0" y="1091386"/>
                </a:lnTo>
                <a:close/>
              </a:path>
            </a:pathLst>
          </a:custGeom>
          <a:solidFill>
            <a:srgbClr val="1EB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rgbClr val="2A0D5B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60400" y="1441587"/>
            <a:ext cx="617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dirty="0">
                <a:solidFill>
                  <a:schemeClr val="bg1"/>
                </a:solidFill>
                <a:latin typeface="微软雅黑 Light" panose="020B0502040204020203" pitchFamily="34" charset="-122"/>
                <a:ea typeface="微软简" pitchFamily="2" charset="-122"/>
              </a:rPr>
              <a:t>简约大气欧美商务模板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60400" y="2241684"/>
            <a:ext cx="6172200" cy="877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>
                    <a:alpha val="70000"/>
                  </a:schemeClr>
                </a:solidFill>
                <a:latin typeface="Myriad Pro" panose="020B0503030403020204" pitchFamily="34" charset="0"/>
                <a:ea typeface="微软简" pitchFamily="2" charset="-122"/>
              </a:rPr>
              <a:t>Lorem ipsum dolor sit amet, consectetuer adipiscing elit. Maecenas porttitor congue massa. </a:t>
            </a:r>
            <a:r>
              <a:rPr lang="en-US" altLang="zh-CN" dirty="0" err="1">
                <a:solidFill>
                  <a:schemeClr val="bg1">
                    <a:alpha val="70000"/>
                  </a:schemeClr>
                </a:solidFill>
                <a:latin typeface="Myriad Pro" panose="020B0503030403020204" pitchFamily="34" charset="0"/>
                <a:ea typeface="微软简" pitchFamily="2" charset="-122"/>
              </a:rPr>
              <a:t>Fusce</a:t>
            </a:r>
            <a:r>
              <a:rPr lang="en-US" altLang="zh-CN" dirty="0">
                <a:solidFill>
                  <a:schemeClr val="bg1">
                    <a:alpha val="70000"/>
                  </a:schemeClr>
                </a:solidFill>
                <a:latin typeface="Myriad Pro" panose="020B0503030403020204" pitchFamily="34" charset="0"/>
                <a:ea typeface="微软简" pitchFamily="2" charset="-122"/>
              </a:rPr>
              <a:t> </a:t>
            </a:r>
            <a:r>
              <a:rPr lang="en-US" altLang="zh-CN" dirty="0" err="1">
                <a:solidFill>
                  <a:schemeClr val="bg1">
                    <a:alpha val="70000"/>
                  </a:schemeClr>
                </a:solidFill>
                <a:latin typeface="Myriad Pro" panose="020B0503030403020204" pitchFamily="34" charset="0"/>
                <a:ea typeface="微软简" pitchFamily="2" charset="-122"/>
              </a:rPr>
              <a:t>posuere</a:t>
            </a:r>
            <a:endParaRPr lang="en-US" altLang="zh-CN" dirty="0">
              <a:solidFill>
                <a:schemeClr val="bg1">
                  <a:alpha val="70000"/>
                </a:schemeClr>
              </a:solidFill>
              <a:latin typeface="Myriad Pro" panose="020B0503030403020204" pitchFamily="34" charset="0"/>
              <a:ea typeface="微软简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27074" y="3652615"/>
            <a:ext cx="2582183" cy="437217"/>
            <a:chOff x="727075" y="3652615"/>
            <a:chExt cx="1930400" cy="437217"/>
          </a:xfrm>
        </p:grpSpPr>
        <p:sp>
          <p:nvSpPr>
            <p:cNvPr id="16" name="矩形: 圆角 15"/>
            <p:cNvSpPr/>
            <p:nvPr/>
          </p:nvSpPr>
          <p:spPr>
            <a:xfrm>
              <a:off x="727075" y="3652615"/>
              <a:ext cx="1930400" cy="437217"/>
            </a:xfrm>
            <a:prstGeom prst="roundRect">
              <a:avLst>
                <a:gd name="adj" fmla="val 50000"/>
              </a:avLst>
            </a:prstGeom>
            <a:solidFill>
              <a:srgbClr val="1EB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solidFill>
                  <a:srgbClr val="2A0D5B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839788" y="3686557"/>
              <a:ext cx="1704975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演讲人：</a:t>
              </a:r>
              <a:r>
                <a:rPr lang="en-US" altLang="zh-CN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xiazaii</a:t>
              </a:r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cxnSp>
        <p:nvCxnSpPr>
          <p:cNvPr id="20" name="直接连接符 19"/>
          <p:cNvCxnSpPr/>
          <p:nvPr/>
        </p:nvCxnSpPr>
        <p:spPr>
          <a:xfrm flipH="1">
            <a:off x="6832600" y="568712"/>
            <a:ext cx="3524250" cy="1842034"/>
          </a:xfrm>
          <a:prstGeom prst="line">
            <a:avLst/>
          </a:prstGeom>
          <a:ln>
            <a:gradFill>
              <a:gsLst>
                <a:gs pos="20000">
                  <a:srgbClr val="23DBC9">
                    <a:alpha val="0"/>
                  </a:srgbClr>
                </a:gs>
                <a:gs pos="100000">
                  <a:srgbClr val="23DBC9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6548210" y="2361621"/>
            <a:ext cx="1364343" cy="713107"/>
          </a:xfrm>
          <a:prstGeom prst="line">
            <a:avLst/>
          </a:prstGeom>
          <a:ln>
            <a:gradFill>
              <a:gsLst>
                <a:gs pos="0">
                  <a:srgbClr val="23DBC9">
                    <a:alpha val="0"/>
                  </a:srgbClr>
                </a:gs>
                <a:gs pos="100000">
                  <a:srgbClr val="23DBC9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H="1">
            <a:off x="8594725" y="1248046"/>
            <a:ext cx="2236338" cy="1168876"/>
          </a:xfrm>
          <a:prstGeom prst="line">
            <a:avLst/>
          </a:prstGeom>
          <a:ln>
            <a:gradFill>
              <a:gsLst>
                <a:gs pos="0">
                  <a:srgbClr val="23DBC9">
                    <a:alpha val="0"/>
                  </a:srgbClr>
                </a:gs>
                <a:gs pos="100000">
                  <a:srgbClr val="23DBC9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2683933" y="4130580"/>
            <a:ext cx="736063" cy="384721"/>
          </a:xfrm>
          <a:prstGeom prst="line">
            <a:avLst/>
          </a:prstGeom>
          <a:ln>
            <a:gradFill>
              <a:gsLst>
                <a:gs pos="0">
                  <a:srgbClr val="23DBC9">
                    <a:alpha val="0"/>
                  </a:srgbClr>
                </a:gs>
                <a:gs pos="100000">
                  <a:srgbClr val="23DBC9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H="1">
            <a:off x="1835151" y="400315"/>
            <a:ext cx="1216813" cy="635997"/>
          </a:xfrm>
          <a:prstGeom prst="line">
            <a:avLst/>
          </a:prstGeom>
          <a:ln>
            <a:gradFill>
              <a:gsLst>
                <a:gs pos="0">
                  <a:srgbClr val="23DBC9">
                    <a:alpha val="0"/>
                  </a:srgbClr>
                </a:gs>
                <a:gs pos="100000">
                  <a:srgbClr val="23DBC9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7620"/>
            <a:ext cx="12192000" cy="6865620"/>
          </a:xfrm>
          <a:prstGeom prst="rect">
            <a:avLst/>
          </a:prstGeom>
          <a:solidFill>
            <a:srgbClr val="1D27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2A0D5B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7" name="任意多边形: 形状 6"/>
          <p:cNvSpPr/>
          <p:nvPr/>
        </p:nvSpPr>
        <p:spPr>
          <a:xfrm>
            <a:off x="-1592826" y="1085429"/>
            <a:ext cx="7200306" cy="7350648"/>
          </a:xfrm>
          <a:custGeom>
            <a:avLst/>
            <a:gdLst>
              <a:gd name="connsiteX0" fmla="*/ 884903 w 6931742"/>
              <a:gd name="connsiteY0" fmla="*/ 0 h 7108722"/>
              <a:gd name="connsiteX1" fmla="*/ 3628103 w 6931742"/>
              <a:gd name="connsiteY1" fmla="*/ 914400 h 7108722"/>
              <a:gd name="connsiteX2" fmla="*/ 3923071 w 6931742"/>
              <a:gd name="connsiteY2" fmla="*/ 2330245 h 7108722"/>
              <a:gd name="connsiteX3" fmla="*/ 5899355 w 6931742"/>
              <a:gd name="connsiteY3" fmla="*/ 3215148 h 7108722"/>
              <a:gd name="connsiteX4" fmla="*/ 6931742 w 6931742"/>
              <a:gd name="connsiteY4" fmla="*/ 5220929 h 7108722"/>
              <a:gd name="connsiteX5" fmla="*/ 4306529 w 6931742"/>
              <a:gd name="connsiteY5" fmla="*/ 7108722 h 7108722"/>
              <a:gd name="connsiteX6" fmla="*/ 0 w 6931742"/>
              <a:gd name="connsiteY6" fmla="*/ 5427406 h 7108722"/>
              <a:gd name="connsiteX7" fmla="*/ 884903 w 6931742"/>
              <a:gd name="connsiteY7" fmla="*/ 0 h 7108722"/>
              <a:gd name="connsiteX0-1" fmla="*/ 884903 w 6931742"/>
              <a:gd name="connsiteY0-2" fmla="*/ 0 h 7108722"/>
              <a:gd name="connsiteX1-3" fmla="*/ 3628103 w 6931742"/>
              <a:gd name="connsiteY1-4" fmla="*/ 914400 h 7108722"/>
              <a:gd name="connsiteX2-5" fmla="*/ 3923071 w 6931742"/>
              <a:gd name="connsiteY2-6" fmla="*/ 2330245 h 7108722"/>
              <a:gd name="connsiteX3-7" fmla="*/ 5899355 w 6931742"/>
              <a:gd name="connsiteY3-8" fmla="*/ 3215148 h 7108722"/>
              <a:gd name="connsiteX4-9" fmla="*/ 6931742 w 6931742"/>
              <a:gd name="connsiteY4-10" fmla="*/ 5220929 h 7108722"/>
              <a:gd name="connsiteX5-11" fmla="*/ 4306529 w 6931742"/>
              <a:gd name="connsiteY5-12" fmla="*/ 7108722 h 7108722"/>
              <a:gd name="connsiteX6-13" fmla="*/ 0 w 6931742"/>
              <a:gd name="connsiteY6-14" fmla="*/ 5427406 h 7108722"/>
              <a:gd name="connsiteX7-15" fmla="*/ 884903 w 6931742"/>
              <a:gd name="connsiteY7-16" fmla="*/ 0 h 7108722"/>
              <a:gd name="connsiteX0-17" fmla="*/ 884903 w 6931742"/>
              <a:gd name="connsiteY0-18" fmla="*/ 232716 h 7341438"/>
              <a:gd name="connsiteX1-19" fmla="*/ 3628103 w 6931742"/>
              <a:gd name="connsiteY1-20" fmla="*/ 1147116 h 7341438"/>
              <a:gd name="connsiteX2-21" fmla="*/ 3923071 w 6931742"/>
              <a:gd name="connsiteY2-22" fmla="*/ 2562961 h 7341438"/>
              <a:gd name="connsiteX3-23" fmla="*/ 5899355 w 6931742"/>
              <a:gd name="connsiteY3-24" fmla="*/ 3447864 h 7341438"/>
              <a:gd name="connsiteX4-25" fmla="*/ 6931742 w 6931742"/>
              <a:gd name="connsiteY4-26" fmla="*/ 5453645 h 7341438"/>
              <a:gd name="connsiteX5-27" fmla="*/ 4306529 w 6931742"/>
              <a:gd name="connsiteY5-28" fmla="*/ 7341438 h 7341438"/>
              <a:gd name="connsiteX6-29" fmla="*/ 0 w 6931742"/>
              <a:gd name="connsiteY6-30" fmla="*/ 5660122 h 7341438"/>
              <a:gd name="connsiteX7-31" fmla="*/ 884903 w 6931742"/>
              <a:gd name="connsiteY7-32" fmla="*/ 232716 h 7341438"/>
              <a:gd name="connsiteX0-33" fmla="*/ 884903 w 6931742"/>
              <a:gd name="connsiteY0-34" fmla="*/ 232716 h 7341438"/>
              <a:gd name="connsiteX1-35" fmla="*/ 3628103 w 6931742"/>
              <a:gd name="connsiteY1-36" fmla="*/ 1147116 h 7341438"/>
              <a:gd name="connsiteX2-37" fmla="*/ 3923071 w 6931742"/>
              <a:gd name="connsiteY2-38" fmla="*/ 2562961 h 7341438"/>
              <a:gd name="connsiteX3-39" fmla="*/ 5899355 w 6931742"/>
              <a:gd name="connsiteY3-40" fmla="*/ 3447864 h 7341438"/>
              <a:gd name="connsiteX4-41" fmla="*/ 6931742 w 6931742"/>
              <a:gd name="connsiteY4-42" fmla="*/ 5453645 h 7341438"/>
              <a:gd name="connsiteX5-43" fmla="*/ 4306529 w 6931742"/>
              <a:gd name="connsiteY5-44" fmla="*/ 7341438 h 7341438"/>
              <a:gd name="connsiteX6-45" fmla="*/ 0 w 6931742"/>
              <a:gd name="connsiteY6-46" fmla="*/ 5660122 h 7341438"/>
              <a:gd name="connsiteX7-47" fmla="*/ 884903 w 6931742"/>
              <a:gd name="connsiteY7-48" fmla="*/ 232716 h 7341438"/>
              <a:gd name="connsiteX0-49" fmla="*/ 884903 w 6993323"/>
              <a:gd name="connsiteY0-50" fmla="*/ 232716 h 7341438"/>
              <a:gd name="connsiteX1-51" fmla="*/ 3628103 w 6993323"/>
              <a:gd name="connsiteY1-52" fmla="*/ 1147116 h 7341438"/>
              <a:gd name="connsiteX2-53" fmla="*/ 3923071 w 6993323"/>
              <a:gd name="connsiteY2-54" fmla="*/ 2562961 h 7341438"/>
              <a:gd name="connsiteX3-55" fmla="*/ 5899355 w 6993323"/>
              <a:gd name="connsiteY3-56" fmla="*/ 3447864 h 7341438"/>
              <a:gd name="connsiteX4-57" fmla="*/ 6931742 w 6993323"/>
              <a:gd name="connsiteY4-58" fmla="*/ 5453645 h 7341438"/>
              <a:gd name="connsiteX5-59" fmla="*/ 4306529 w 6993323"/>
              <a:gd name="connsiteY5-60" fmla="*/ 7341438 h 7341438"/>
              <a:gd name="connsiteX6-61" fmla="*/ 0 w 6993323"/>
              <a:gd name="connsiteY6-62" fmla="*/ 5660122 h 7341438"/>
              <a:gd name="connsiteX7-63" fmla="*/ 884903 w 6993323"/>
              <a:gd name="connsiteY7-64" fmla="*/ 232716 h 7341438"/>
              <a:gd name="connsiteX0-65" fmla="*/ 884903 w 6984548"/>
              <a:gd name="connsiteY0-66" fmla="*/ 241926 h 7350648"/>
              <a:gd name="connsiteX1-67" fmla="*/ 3628103 w 6984548"/>
              <a:gd name="connsiteY1-68" fmla="*/ 1156326 h 7350648"/>
              <a:gd name="connsiteX2-69" fmla="*/ 3923071 w 6984548"/>
              <a:gd name="connsiteY2-70" fmla="*/ 3044119 h 7350648"/>
              <a:gd name="connsiteX3-71" fmla="*/ 5899355 w 6984548"/>
              <a:gd name="connsiteY3-72" fmla="*/ 3457074 h 7350648"/>
              <a:gd name="connsiteX4-73" fmla="*/ 6931742 w 6984548"/>
              <a:gd name="connsiteY4-74" fmla="*/ 5462855 h 7350648"/>
              <a:gd name="connsiteX5-75" fmla="*/ 4306529 w 6984548"/>
              <a:gd name="connsiteY5-76" fmla="*/ 7350648 h 7350648"/>
              <a:gd name="connsiteX6-77" fmla="*/ 0 w 6984548"/>
              <a:gd name="connsiteY6-78" fmla="*/ 5669332 h 7350648"/>
              <a:gd name="connsiteX7-79" fmla="*/ 884903 w 6984548"/>
              <a:gd name="connsiteY7-80" fmla="*/ 241926 h 7350648"/>
              <a:gd name="connsiteX0-81" fmla="*/ 884903 w 6984548"/>
              <a:gd name="connsiteY0-82" fmla="*/ 241926 h 7350648"/>
              <a:gd name="connsiteX1-83" fmla="*/ 3628103 w 6984548"/>
              <a:gd name="connsiteY1-84" fmla="*/ 1156326 h 7350648"/>
              <a:gd name="connsiteX2-85" fmla="*/ 3923071 w 6984548"/>
              <a:gd name="connsiteY2-86" fmla="*/ 3044119 h 7350648"/>
              <a:gd name="connsiteX3-87" fmla="*/ 5899355 w 6984548"/>
              <a:gd name="connsiteY3-88" fmla="*/ 3457074 h 7350648"/>
              <a:gd name="connsiteX4-89" fmla="*/ 6931742 w 6984548"/>
              <a:gd name="connsiteY4-90" fmla="*/ 5462855 h 7350648"/>
              <a:gd name="connsiteX5-91" fmla="*/ 4306529 w 6984548"/>
              <a:gd name="connsiteY5-92" fmla="*/ 7350648 h 7350648"/>
              <a:gd name="connsiteX6-93" fmla="*/ 0 w 6984548"/>
              <a:gd name="connsiteY6-94" fmla="*/ 5669332 h 7350648"/>
              <a:gd name="connsiteX7-95" fmla="*/ 884903 w 6984548"/>
              <a:gd name="connsiteY7-96" fmla="*/ 241926 h 7350648"/>
              <a:gd name="connsiteX0-97" fmla="*/ 884903 w 6984548"/>
              <a:gd name="connsiteY0-98" fmla="*/ 241926 h 7350648"/>
              <a:gd name="connsiteX1-99" fmla="*/ 3628103 w 6984548"/>
              <a:gd name="connsiteY1-100" fmla="*/ 1156326 h 7350648"/>
              <a:gd name="connsiteX2-101" fmla="*/ 3923071 w 6984548"/>
              <a:gd name="connsiteY2-102" fmla="*/ 3044119 h 7350648"/>
              <a:gd name="connsiteX3-103" fmla="*/ 5899355 w 6984548"/>
              <a:gd name="connsiteY3-104" fmla="*/ 3457074 h 7350648"/>
              <a:gd name="connsiteX4-105" fmla="*/ 6931742 w 6984548"/>
              <a:gd name="connsiteY4-106" fmla="*/ 5462855 h 7350648"/>
              <a:gd name="connsiteX5-107" fmla="*/ 4306529 w 6984548"/>
              <a:gd name="connsiteY5-108" fmla="*/ 7350648 h 7350648"/>
              <a:gd name="connsiteX6-109" fmla="*/ 0 w 6984548"/>
              <a:gd name="connsiteY6-110" fmla="*/ 5669332 h 7350648"/>
              <a:gd name="connsiteX7-111" fmla="*/ 884903 w 6984548"/>
              <a:gd name="connsiteY7-112" fmla="*/ 241926 h 7350648"/>
              <a:gd name="connsiteX0-113" fmla="*/ 884903 w 7212308"/>
              <a:gd name="connsiteY0-114" fmla="*/ 241926 h 7350648"/>
              <a:gd name="connsiteX1-115" fmla="*/ 3628103 w 7212308"/>
              <a:gd name="connsiteY1-116" fmla="*/ 1156326 h 7350648"/>
              <a:gd name="connsiteX2-117" fmla="*/ 3923071 w 7212308"/>
              <a:gd name="connsiteY2-118" fmla="*/ 3044119 h 7350648"/>
              <a:gd name="connsiteX3-119" fmla="*/ 5899355 w 7212308"/>
              <a:gd name="connsiteY3-120" fmla="*/ 3457074 h 7350648"/>
              <a:gd name="connsiteX4-121" fmla="*/ 6931742 w 7212308"/>
              <a:gd name="connsiteY4-122" fmla="*/ 5462855 h 7350648"/>
              <a:gd name="connsiteX5-123" fmla="*/ 4306529 w 7212308"/>
              <a:gd name="connsiteY5-124" fmla="*/ 7350648 h 7350648"/>
              <a:gd name="connsiteX6-125" fmla="*/ 0 w 7212308"/>
              <a:gd name="connsiteY6-126" fmla="*/ 5669332 h 7350648"/>
              <a:gd name="connsiteX7-127" fmla="*/ 884903 w 7212308"/>
              <a:gd name="connsiteY7-128" fmla="*/ 241926 h 7350648"/>
              <a:gd name="connsiteX0-129" fmla="*/ 884903 w 7200306"/>
              <a:gd name="connsiteY0-130" fmla="*/ 241926 h 7350648"/>
              <a:gd name="connsiteX1-131" fmla="*/ 3628103 w 7200306"/>
              <a:gd name="connsiteY1-132" fmla="*/ 1156326 h 7350648"/>
              <a:gd name="connsiteX2-133" fmla="*/ 3923071 w 7200306"/>
              <a:gd name="connsiteY2-134" fmla="*/ 3044119 h 7350648"/>
              <a:gd name="connsiteX3-135" fmla="*/ 5899355 w 7200306"/>
              <a:gd name="connsiteY3-136" fmla="*/ 3457074 h 7350648"/>
              <a:gd name="connsiteX4-137" fmla="*/ 6931742 w 7200306"/>
              <a:gd name="connsiteY4-138" fmla="*/ 5462855 h 7350648"/>
              <a:gd name="connsiteX5-139" fmla="*/ 4306529 w 7200306"/>
              <a:gd name="connsiteY5-140" fmla="*/ 7350648 h 7350648"/>
              <a:gd name="connsiteX6-141" fmla="*/ 0 w 7200306"/>
              <a:gd name="connsiteY6-142" fmla="*/ 5669332 h 7350648"/>
              <a:gd name="connsiteX7-143" fmla="*/ 884903 w 7200306"/>
              <a:gd name="connsiteY7-144" fmla="*/ 241926 h 73506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7200306" h="7350648">
                <a:moveTo>
                  <a:pt x="884903" y="241926"/>
                </a:moveTo>
                <a:cubicBezTo>
                  <a:pt x="1489587" y="-510242"/>
                  <a:pt x="3121742" y="689294"/>
                  <a:pt x="3628103" y="1156326"/>
                </a:cubicBezTo>
                <a:cubicBezTo>
                  <a:pt x="4134464" y="1623358"/>
                  <a:pt x="3470787" y="2523008"/>
                  <a:pt x="3923071" y="3044119"/>
                </a:cubicBezTo>
                <a:cubicBezTo>
                  <a:pt x="4375355" y="3565230"/>
                  <a:pt x="5397910" y="3053951"/>
                  <a:pt x="5899355" y="3457074"/>
                </a:cubicBezTo>
                <a:cubicBezTo>
                  <a:pt x="6400800" y="3860197"/>
                  <a:pt x="7777316" y="3948688"/>
                  <a:pt x="6931742" y="5462855"/>
                </a:cubicBezTo>
                <a:cubicBezTo>
                  <a:pt x="6086168" y="6977022"/>
                  <a:pt x="5181600" y="6721384"/>
                  <a:pt x="4306529" y="7350648"/>
                </a:cubicBezTo>
                <a:lnTo>
                  <a:pt x="0" y="5669332"/>
                </a:lnTo>
                <a:lnTo>
                  <a:pt x="884903" y="241926"/>
                </a:lnTo>
                <a:close/>
              </a:path>
            </a:pathLst>
          </a:custGeom>
          <a:solidFill>
            <a:srgbClr val="1EB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rgbClr val="2A0D5B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301" y="1708514"/>
            <a:ext cx="6949825" cy="390775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064774" y="1500677"/>
            <a:ext cx="9324984" cy="4969493"/>
          </a:xfrm>
          <a:prstGeom prst="rect">
            <a:avLst/>
          </a:prstGeom>
        </p:spPr>
      </p:pic>
      <p:sp>
        <p:nvSpPr>
          <p:cNvPr id="11" name="圆: 空心 10"/>
          <p:cNvSpPr/>
          <p:nvPr/>
        </p:nvSpPr>
        <p:spPr>
          <a:xfrm>
            <a:off x="3389401" y="-1108454"/>
            <a:ext cx="5869207" cy="5869207"/>
          </a:xfrm>
          <a:prstGeom prst="donut">
            <a:avLst>
              <a:gd name="adj" fmla="val 17092"/>
            </a:avLst>
          </a:prstGeom>
          <a:gradFill flip="none" rotWithShape="1">
            <a:gsLst>
              <a:gs pos="0">
                <a:srgbClr val="1EBCAD">
                  <a:alpha val="40000"/>
                </a:srgbClr>
              </a:gs>
              <a:gs pos="100000">
                <a:srgbClr val="1EBCAD">
                  <a:alpha val="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260210" y="2209829"/>
            <a:ext cx="4603688" cy="461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1EBCAD"/>
              </a:buClr>
            </a:pPr>
            <a:r>
              <a:rPr lang="en-US" altLang="zh-CN" dirty="0">
                <a:solidFill>
                  <a:schemeClr val="bg1">
                    <a:alpha val="70000"/>
                  </a:schemeClr>
                </a:solidFill>
                <a:latin typeface="Myriad Pro" panose="020B0503030403020204" pitchFamily="34" charset="0"/>
                <a:ea typeface="微软简" pitchFamily="2" charset="-122"/>
              </a:rPr>
              <a:t>Lorem ipsum dolor sit </a:t>
            </a:r>
            <a:r>
              <a:rPr lang="en-US" altLang="zh-CN" dirty="0" err="1">
                <a:solidFill>
                  <a:schemeClr val="bg1">
                    <a:alpha val="70000"/>
                  </a:schemeClr>
                </a:solidFill>
                <a:latin typeface="Myriad Pro" panose="020B0503030403020204" pitchFamily="34" charset="0"/>
                <a:ea typeface="微软简" pitchFamily="2" charset="-122"/>
              </a:rPr>
              <a:t>amet</a:t>
            </a:r>
            <a:r>
              <a:rPr lang="en-US" altLang="zh-CN" dirty="0">
                <a:solidFill>
                  <a:schemeClr val="bg1">
                    <a:alpha val="70000"/>
                  </a:schemeClr>
                </a:solidFill>
                <a:latin typeface="Myriad Pro" panose="020B0503030403020204" pitchFamily="34" charset="0"/>
                <a:ea typeface="微软简" pitchFamily="2" charset="-122"/>
              </a:rPr>
              <a:t>, </a:t>
            </a:r>
            <a:r>
              <a:rPr lang="en-US" altLang="zh-CN" dirty="0" err="1">
                <a:solidFill>
                  <a:schemeClr val="bg1">
                    <a:alpha val="70000"/>
                  </a:schemeClr>
                </a:solidFill>
                <a:latin typeface="Myriad Pro" panose="020B0503030403020204" pitchFamily="34" charset="0"/>
                <a:ea typeface="微软简" pitchFamily="2" charset="-122"/>
              </a:rPr>
              <a:t>consectetuer</a:t>
            </a:r>
            <a:endParaRPr lang="en-US" altLang="zh-CN" dirty="0">
              <a:solidFill>
                <a:schemeClr val="bg1">
                  <a:alpha val="70000"/>
                </a:schemeClr>
              </a:solidFill>
              <a:latin typeface="Myriad Pro" panose="020B0503030403020204" pitchFamily="34" charset="0"/>
              <a:ea typeface="微软简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260210" y="3086678"/>
            <a:ext cx="4603688" cy="1292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>
                    <a:alpha val="70000"/>
                  </a:schemeClr>
                </a:solidFill>
                <a:latin typeface="Myriad Pro" panose="020B0503030403020204" pitchFamily="34" charset="0"/>
                <a:ea typeface="微软简" pitchFamily="2" charset="-122"/>
              </a:rPr>
              <a:t>Lorem ipsum dolor sit amet, consectetuer adipiscing elit. Maecenas porttitor congue massa. </a:t>
            </a:r>
            <a:r>
              <a:rPr lang="en-US" altLang="zh-CN" dirty="0" err="1">
                <a:solidFill>
                  <a:schemeClr val="bg1">
                    <a:alpha val="70000"/>
                  </a:schemeClr>
                </a:solidFill>
                <a:latin typeface="Myriad Pro" panose="020B0503030403020204" pitchFamily="34" charset="0"/>
                <a:ea typeface="微软简" pitchFamily="2" charset="-122"/>
              </a:rPr>
              <a:t>Fusce</a:t>
            </a:r>
            <a:r>
              <a:rPr lang="en-US" altLang="zh-CN" dirty="0">
                <a:solidFill>
                  <a:schemeClr val="bg1">
                    <a:alpha val="70000"/>
                  </a:schemeClr>
                </a:solidFill>
                <a:latin typeface="Myriad Pro" panose="020B0503030403020204" pitchFamily="34" charset="0"/>
                <a:ea typeface="微软简" pitchFamily="2" charset="-122"/>
              </a:rPr>
              <a:t> </a:t>
            </a:r>
            <a:r>
              <a:rPr lang="en-US" altLang="zh-CN" dirty="0" err="1">
                <a:solidFill>
                  <a:schemeClr val="bg1">
                    <a:alpha val="70000"/>
                  </a:schemeClr>
                </a:solidFill>
                <a:latin typeface="Myriad Pro" panose="020B0503030403020204" pitchFamily="34" charset="0"/>
                <a:ea typeface="微软简" pitchFamily="2" charset="-122"/>
              </a:rPr>
              <a:t>posuere</a:t>
            </a:r>
            <a:endParaRPr lang="en-US" altLang="zh-CN" dirty="0">
              <a:solidFill>
                <a:schemeClr val="bg1">
                  <a:alpha val="70000"/>
                </a:schemeClr>
              </a:solidFill>
              <a:latin typeface="Myriad Pro" panose="020B0503030403020204" pitchFamily="34" charset="0"/>
              <a:ea typeface="微软简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260210" y="4495100"/>
            <a:ext cx="4603688" cy="1292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>
                    <a:alpha val="70000"/>
                  </a:schemeClr>
                </a:solidFill>
                <a:latin typeface="Myriad Pro" panose="020B0503030403020204" pitchFamily="34" charset="0"/>
                <a:ea typeface="微软简" pitchFamily="2" charset="-122"/>
              </a:rPr>
              <a:t>Lorem ipsum dolor sit amet, consectetuer adipiscing elit. Maecenas porttitor congue massa. </a:t>
            </a:r>
            <a:r>
              <a:rPr lang="en-US" altLang="zh-CN" dirty="0" err="1">
                <a:solidFill>
                  <a:schemeClr val="bg1">
                    <a:alpha val="70000"/>
                  </a:schemeClr>
                </a:solidFill>
                <a:latin typeface="Myriad Pro" panose="020B0503030403020204" pitchFamily="34" charset="0"/>
                <a:ea typeface="微软简" pitchFamily="2" charset="-122"/>
              </a:rPr>
              <a:t>Fusce</a:t>
            </a:r>
            <a:r>
              <a:rPr lang="en-US" altLang="zh-CN" dirty="0">
                <a:solidFill>
                  <a:schemeClr val="bg1">
                    <a:alpha val="70000"/>
                  </a:schemeClr>
                </a:solidFill>
                <a:latin typeface="Myriad Pro" panose="020B0503030403020204" pitchFamily="34" charset="0"/>
                <a:ea typeface="微软简" pitchFamily="2" charset="-122"/>
              </a:rPr>
              <a:t> </a:t>
            </a:r>
            <a:r>
              <a:rPr lang="en-US" altLang="zh-CN" dirty="0" err="1">
                <a:solidFill>
                  <a:schemeClr val="bg1">
                    <a:alpha val="70000"/>
                  </a:schemeClr>
                </a:solidFill>
                <a:latin typeface="Myriad Pro" panose="020B0503030403020204" pitchFamily="34" charset="0"/>
                <a:ea typeface="微软简" pitchFamily="2" charset="-122"/>
              </a:rPr>
              <a:t>posuere</a:t>
            </a:r>
            <a:endParaRPr lang="en-US" altLang="zh-CN" dirty="0">
              <a:solidFill>
                <a:schemeClr val="bg1">
                  <a:alpha val="70000"/>
                </a:schemeClr>
              </a:solidFill>
              <a:latin typeface="Myriad Pro" panose="020B0503030403020204" pitchFamily="34" charset="0"/>
              <a:ea typeface="微软简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260209" y="1504558"/>
            <a:ext cx="3769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>
                <a:solidFill>
                  <a:schemeClr val="bg1"/>
                </a:solidFill>
                <a:ea typeface="微软简" pitchFamily="2" charset="-122"/>
              </a:defRPr>
            </a:lvl1pPr>
          </a:lstStyle>
          <a:p>
            <a:r>
              <a:rPr lang="en-US" altLang="zh-CN" b="1" dirty="0">
                <a:solidFill>
                  <a:srgbClr val="1EBCAD"/>
                </a:solidFill>
                <a:latin typeface="微软雅黑 Light" panose="020B0502040204020203" pitchFamily="34" charset="-122"/>
              </a:rPr>
              <a:t>TEXT HERE</a:t>
            </a:r>
            <a:endParaRPr lang="zh-CN" altLang="en-US" b="1" dirty="0">
              <a:solidFill>
                <a:srgbClr val="1EBCAD"/>
              </a:solidFill>
              <a:latin typeface="微软雅黑 Light" panose="020B0502040204020203" pitchFamily="34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5607480" y="1889278"/>
            <a:ext cx="1187593" cy="0"/>
          </a:xfrm>
          <a:prstGeom prst="line">
            <a:avLst/>
          </a:prstGeom>
          <a:ln>
            <a:solidFill>
              <a:srgbClr val="1EBC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椭圆 17"/>
          <p:cNvSpPr/>
          <p:nvPr/>
        </p:nvSpPr>
        <p:spPr>
          <a:xfrm>
            <a:off x="10492821" y="6620960"/>
            <a:ext cx="2052158" cy="2052158"/>
          </a:xfrm>
          <a:prstGeom prst="ellipse">
            <a:avLst/>
          </a:prstGeom>
          <a:solidFill>
            <a:srgbClr val="21D1C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/>
      <p:bldP spid="13" grpId="0"/>
      <p:bldP spid="14" grpId="0"/>
      <p:bldP spid="15" grpId="0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7620"/>
            <a:ext cx="12192000" cy="6865620"/>
          </a:xfrm>
          <a:prstGeom prst="rect">
            <a:avLst/>
          </a:prstGeom>
          <a:solidFill>
            <a:srgbClr val="1D27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2A0D5B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6" name="任意多边形: 形状 15"/>
          <p:cNvSpPr/>
          <p:nvPr/>
        </p:nvSpPr>
        <p:spPr>
          <a:xfrm flipH="1">
            <a:off x="-1077759" y="4267708"/>
            <a:ext cx="16962898" cy="2625218"/>
          </a:xfrm>
          <a:custGeom>
            <a:avLst/>
            <a:gdLst>
              <a:gd name="connsiteX0" fmla="*/ 0 w 15102348"/>
              <a:gd name="connsiteY0" fmla="*/ 1091381 h 2625213"/>
              <a:gd name="connsiteX1" fmla="*/ 3805084 w 15102348"/>
              <a:gd name="connsiteY1" fmla="*/ 294968 h 2625213"/>
              <a:gd name="connsiteX2" fmla="*/ 7374194 w 15102348"/>
              <a:gd name="connsiteY2" fmla="*/ 884903 h 2625213"/>
              <a:gd name="connsiteX3" fmla="*/ 10677832 w 15102348"/>
              <a:gd name="connsiteY3" fmla="*/ 0 h 2625213"/>
              <a:gd name="connsiteX4" fmla="*/ 15102348 w 15102348"/>
              <a:gd name="connsiteY4" fmla="*/ 1327355 h 2625213"/>
              <a:gd name="connsiteX5" fmla="*/ 15102348 w 15102348"/>
              <a:gd name="connsiteY5" fmla="*/ 2625213 h 2625213"/>
              <a:gd name="connsiteX6" fmla="*/ 353961 w 15102348"/>
              <a:gd name="connsiteY6" fmla="*/ 2625213 h 2625213"/>
              <a:gd name="connsiteX7" fmla="*/ 0 w 15102348"/>
              <a:gd name="connsiteY7" fmla="*/ 1091381 h 2625213"/>
              <a:gd name="connsiteX0-1" fmla="*/ 0 w 15102348"/>
              <a:gd name="connsiteY0-2" fmla="*/ 1091381 h 2625213"/>
              <a:gd name="connsiteX1-3" fmla="*/ 3805084 w 15102348"/>
              <a:gd name="connsiteY1-4" fmla="*/ 294968 h 2625213"/>
              <a:gd name="connsiteX2-5" fmla="*/ 7374194 w 15102348"/>
              <a:gd name="connsiteY2-6" fmla="*/ 884903 h 2625213"/>
              <a:gd name="connsiteX3-7" fmla="*/ 10677832 w 15102348"/>
              <a:gd name="connsiteY3-8" fmla="*/ 0 h 2625213"/>
              <a:gd name="connsiteX4-9" fmla="*/ 15102348 w 15102348"/>
              <a:gd name="connsiteY4-10" fmla="*/ 1327355 h 2625213"/>
              <a:gd name="connsiteX5-11" fmla="*/ 15102348 w 15102348"/>
              <a:gd name="connsiteY5-12" fmla="*/ 2625213 h 2625213"/>
              <a:gd name="connsiteX6-13" fmla="*/ 353961 w 15102348"/>
              <a:gd name="connsiteY6-14" fmla="*/ 2625213 h 2625213"/>
              <a:gd name="connsiteX7-15" fmla="*/ 0 w 15102348"/>
              <a:gd name="connsiteY7-16" fmla="*/ 1091381 h 2625213"/>
              <a:gd name="connsiteX0-17" fmla="*/ 0 w 15102348"/>
              <a:gd name="connsiteY0-18" fmla="*/ 1091381 h 2625213"/>
              <a:gd name="connsiteX1-19" fmla="*/ 3805084 w 15102348"/>
              <a:gd name="connsiteY1-20" fmla="*/ 294968 h 2625213"/>
              <a:gd name="connsiteX2-21" fmla="*/ 7374194 w 15102348"/>
              <a:gd name="connsiteY2-22" fmla="*/ 884903 h 2625213"/>
              <a:gd name="connsiteX3-23" fmla="*/ 10677832 w 15102348"/>
              <a:gd name="connsiteY3-24" fmla="*/ 0 h 2625213"/>
              <a:gd name="connsiteX4-25" fmla="*/ 15102348 w 15102348"/>
              <a:gd name="connsiteY4-26" fmla="*/ 1327355 h 2625213"/>
              <a:gd name="connsiteX5-27" fmla="*/ 15102348 w 15102348"/>
              <a:gd name="connsiteY5-28" fmla="*/ 2625213 h 2625213"/>
              <a:gd name="connsiteX6-29" fmla="*/ 353961 w 15102348"/>
              <a:gd name="connsiteY6-30" fmla="*/ 2625213 h 2625213"/>
              <a:gd name="connsiteX7-31" fmla="*/ 0 w 15102348"/>
              <a:gd name="connsiteY7-32" fmla="*/ 1091381 h 2625213"/>
              <a:gd name="connsiteX0-33" fmla="*/ 0 w 15102348"/>
              <a:gd name="connsiteY0-34" fmla="*/ 1091381 h 2625213"/>
              <a:gd name="connsiteX1-35" fmla="*/ 3805084 w 15102348"/>
              <a:gd name="connsiteY1-36" fmla="*/ 294968 h 2625213"/>
              <a:gd name="connsiteX2-37" fmla="*/ 7374194 w 15102348"/>
              <a:gd name="connsiteY2-38" fmla="*/ 884903 h 2625213"/>
              <a:gd name="connsiteX3-39" fmla="*/ 10677832 w 15102348"/>
              <a:gd name="connsiteY3-40" fmla="*/ 0 h 2625213"/>
              <a:gd name="connsiteX4-41" fmla="*/ 15102348 w 15102348"/>
              <a:gd name="connsiteY4-42" fmla="*/ 1327355 h 2625213"/>
              <a:gd name="connsiteX5-43" fmla="*/ 15102348 w 15102348"/>
              <a:gd name="connsiteY5-44" fmla="*/ 2625213 h 2625213"/>
              <a:gd name="connsiteX6-45" fmla="*/ 353961 w 15102348"/>
              <a:gd name="connsiteY6-46" fmla="*/ 2625213 h 2625213"/>
              <a:gd name="connsiteX7-47" fmla="*/ 0 w 15102348"/>
              <a:gd name="connsiteY7-48" fmla="*/ 1091381 h 2625213"/>
              <a:gd name="connsiteX0-49" fmla="*/ 0 w 15102348"/>
              <a:gd name="connsiteY0-50" fmla="*/ 1183876 h 2717708"/>
              <a:gd name="connsiteX1-51" fmla="*/ 3805084 w 15102348"/>
              <a:gd name="connsiteY1-52" fmla="*/ 387463 h 2717708"/>
              <a:gd name="connsiteX2-53" fmla="*/ 7374194 w 15102348"/>
              <a:gd name="connsiteY2-54" fmla="*/ 977398 h 2717708"/>
              <a:gd name="connsiteX3-55" fmla="*/ 10677832 w 15102348"/>
              <a:gd name="connsiteY3-56" fmla="*/ 92495 h 2717708"/>
              <a:gd name="connsiteX4-57" fmla="*/ 15102348 w 15102348"/>
              <a:gd name="connsiteY4-58" fmla="*/ 1419850 h 2717708"/>
              <a:gd name="connsiteX5-59" fmla="*/ 15102348 w 15102348"/>
              <a:gd name="connsiteY5-60" fmla="*/ 2717708 h 2717708"/>
              <a:gd name="connsiteX6-61" fmla="*/ 353961 w 15102348"/>
              <a:gd name="connsiteY6-62" fmla="*/ 2717708 h 2717708"/>
              <a:gd name="connsiteX7-63" fmla="*/ 0 w 15102348"/>
              <a:gd name="connsiteY7-64" fmla="*/ 1183876 h 2717708"/>
              <a:gd name="connsiteX0-65" fmla="*/ 0 w 15102348"/>
              <a:gd name="connsiteY0-66" fmla="*/ 1093209 h 2627041"/>
              <a:gd name="connsiteX1-67" fmla="*/ 3805084 w 15102348"/>
              <a:gd name="connsiteY1-68" fmla="*/ 296796 h 2627041"/>
              <a:gd name="connsiteX2-69" fmla="*/ 7374194 w 15102348"/>
              <a:gd name="connsiteY2-70" fmla="*/ 886731 h 2627041"/>
              <a:gd name="connsiteX3-71" fmla="*/ 10677832 w 15102348"/>
              <a:gd name="connsiteY3-72" fmla="*/ 1828 h 2627041"/>
              <a:gd name="connsiteX4-73" fmla="*/ 15102348 w 15102348"/>
              <a:gd name="connsiteY4-74" fmla="*/ 1329183 h 2627041"/>
              <a:gd name="connsiteX5-75" fmla="*/ 15102348 w 15102348"/>
              <a:gd name="connsiteY5-76" fmla="*/ 2627041 h 2627041"/>
              <a:gd name="connsiteX6-77" fmla="*/ 353961 w 15102348"/>
              <a:gd name="connsiteY6-78" fmla="*/ 2627041 h 2627041"/>
              <a:gd name="connsiteX7-79" fmla="*/ 0 w 15102348"/>
              <a:gd name="connsiteY7-80" fmla="*/ 1093209 h 2627041"/>
              <a:gd name="connsiteX0-81" fmla="*/ 0 w 15102348"/>
              <a:gd name="connsiteY0-82" fmla="*/ 1091386 h 2625218"/>
              <a:gd name="connsiteX1-83" fmla="*/ 3805084 w 15102348"/>
              <a:gd name="connsiteY1-84" fmla="*/ 294973 h 2625218"/>
              <a:gd name="connsiteX2-85" fmla="*/ 7374194 w 15102348"/>
              <a:gd name="connsiteY2-86" fmla="*/ 884908 h 2625218"/>
              <a:gd name="connsiteX3-87" fmla="*/ 10677832 w 15102348"/>
              <a:gd name="connsiteY3-88" fmla="*/ 5 h 2625218"/>
              <a:gd name="connsiteX4-89" fmla="*/ 15102348 w 15102348"/>
              <a:gd name="connsiteY4-90" fmla="*/ 1327360 h 2625218"/>
              <a:gd name="connsiteX5-91" fmla="*/ 15102348 w 15102348"/>
              <a:gd name="connsiteY5-92" fmla="*/ 2625218 h 2625218"/>
              <a:gd name="connsiteX6-93" fmla="*/ 353961 w 15102348"/>
              <a:gd name="connsiteY6-94" fmla="*/ 2625218 h 2625218"/>
              <a:gd name="connsiteX7-95" fmla="*/ 0 w 15102348"/>
              <a:gd name="connsiteY7-96" fmla="*/ 1091386 h 26252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5102348" h="2625218">
                <a:moveTo>
                  <a:pt x="0" y="1091386"/>
                </a:moveTo>
                <a:cubicBezTo>
                  <a:pt x="575187" y="703012"/>
                  <a:pt x="2576052" y="329386"/>
                  <a:pt x="3805084" y="294973"/>
                </a:cubicBezTo>
                <a:cubicBezTo>
                  <a:pt x="5034116" y="260560"/>
                  <a:pt x="6747114" y="925876"/>
                  <a:pt x="7374194" y="884908"/>
                </a:cubicBezTo>
                <a:cubicBezTo>
                  <a:pt x="8001274" y="843940"/>
                  <a:pt x="9778726" y="-2180"/>
                  <a:pt x="10677832" y="5"/>
                </a:cubicBezTo>
                <a:cubicBezTo>
                  <a:pt x="11576938" y="2190"/>
                  <a:pt x="13627509" y="884908"/>
                  <a:pt x="15102348" y="1327360"/>
                </a:cubicBezTo>
                <a:lnTo>
                  <a:pt x="15102348" y="2625218"/>
                </a:lnTo>
                <a:lnTo>
                  <a:pt x="353961" y="2625218"/>
                </a:lnTo>
                <a:lnTo>
                  <a:pt x="0" y="1091386"/>
                </a:lnTo>
                <a:close/>
              </a:path>
            </a:pathLst>
          </a:custGeom>
          <a:solidFill>
            <a:srgbClr val="1EBC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rgbClr val="2A0D5B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788310" y="589935"/>
            <a:ext cx="2615380" cy="5678130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211364" y="1504558"/>
            <a:ext cx="3769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>
                <a:solidFill>
                  <a:schemeClr val="bg1"/>
                </a:solidFill>
                <a:ea typeface="微软简" pitchFamily="2" charset="-122"/>
              </a:defRPr>
            </a:lvl1pPr>
          </a:lstStyle>
          <a:p>
            <a:r>
              <a:rPr lang="en-US" altLang="zh-CN" b="1" dirty="0">
                <a:solidFill>
                  <a:srgbClr val="1EBCAD"/>
                </a:solidFill>
                <a:latin typeface="微软雅黑 Light" panose="020B0502040204020203" pitchFamily="34" charset="-122"/>
              </a:rPr>
              <a:t>TEXT HERE</a:t>
            </a:r>
            <a:endParaRPr lang="zh-CN" altLang="en-US" b="1" dirty="0">
              <a:solidFill>
                <a:srgbClr val="1EBCAD"/>
              </a:solidFill>
              <a:latin typeface="微软雅黑 Light" panose="020B0502040204020203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887148" y="5254214"/>
            <a:ext cx="417704" cy="417704"/>
            <a:chOff x="8286750" y="3505200"/>
            <a:chExt cx="952500" cy="952500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8286750" y="3505200"/>
              <a:ext cx="952500" cy="952500"/>
            </a:xfrm>
            <a:prstGeom prst="line">
              <a:avLst/>
            </a:prstGeom>
            <a:ln w="25400">
              <a:solidFill>
                <a:srgbClr val="1EBC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flipH="1">
              <a:off x="8286750" y="3505200"/>
              <a:ext cx="952500" cy="952500"/>
            </a:xfrm>
            <a:prstGeom prst="line">
              <a:avLst/>
            </a:prstGeom>
            <a:ln w="25400">
              <a:solidFill>
                <a:srgbClr val="1EBC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直接连接符 8"/>
          <p:cNvCxnSpPr/>
          <p:nvPr/>
        </p:nvCxnSpPr>
        <p:spPr>
          <a:xfrm rot="5400000">
            <a:off x="5502204" y="536503"/>
            <a:ext cx="1187593" cy="0"/>
          </a:xfrm>
          <a:prstGeom prst="line">
            <a:avLst/>
          </a:prstGeom>
          <a:ln>
            <a:solidFill>
              <a:srgbClr val="1EBC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8016239" y="2377566"/>
            <a:ext cx="3769273" cy="1708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>
                    <a:alpha val="70000"/>
                  </a:schemeClr>
                </a:solidFill>
                <a:latin typeface="Myriad Pro" panose="020B0503030403020204" pitchFamily="34" charset="0"/>
                <a:ea typeface="微软简" pitchFamily="2" charset="-122"/>
              </a:rPr>
              <a:t>Lorem ipsum dolor sit amet, consectetuer adipiscing elit. Maecenas porttitor congue massa. </a:t>
            </a:r>
            <a:r>
              <a:rPr lang="en-US" altLang="zh-CN" dirty="0" err="1">
                <a:solidFill>
                  <a:schemeClr val="bg1">
                    <a:alpha val="70000"/>
                  </a:schemeClr>
                </a:solidFill>
                <a:latin typeface="Myriad Pro" panose="020B0503030403020204" pitchFamily="34" charset="0"/>
                <a:ea typeface="微软简" pitchFamily="2" charset="-122"/>
              </a:rPr>
              <a:t>Fusce</a:t>
            </a:r>
            <a:r>
              <a:rPr lang="en-US" altLang="zh-CN" dirty="0">
                <a:solidFill>
                  <a:schemeClr val="bg1">
                    <a:alpha val="70000"/>
                  </a:schemeClr>
                </a:solidFill>
                <a:latin typeface="Myriad Pro" panose="020B0503030403020204" pitchFamily="34" charset="0"/>
                <a:ea typeface="微软简" pitchFamily="2" charset="-122"/>
              </a:rPr>
              <a:t> </a:t>
            </a:r>
            <a:r>
              <a:rPr lang="en-US" altLang="zh-CN" dirty="0" err="1">
                <a:solidFill>
                  <a:schemeClr val="bg1">
                    <a:alpha val="70000"/>
                  </a:schemeClr>
                </a:solidFill>
                <a:latin typeface="Myriad Pro" panose="020B0503030403020204" pitchFamily="34" charset="0"/>
                <a:ea typeface="微软简" pitchFamily="2" charset="-122"/>
              </a:rPr>
              <a:t>posuere</a:t>
            </a:r>
            <a:endParaRPr lang="en-US" altLang="zh-CN" dirty="0">
              <a:solidFill>
                <a:schemeClr val="bg1">
                  <a:alpha val="70000"/>
                </a:schemeClr>
              </a:solidFill>
              <a:latin typeface="Myriad Pro" panose="020B0503030403020204" pitchFamily="34" charset="0"/>
              <a:ea typeface="微软简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016239" y="4609018"/>
            <a:ext cx="3769273" cy="1708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>
                    <a:alpha val="70000"/>
                  </a:schemeClr>
                </a:solidFill>
                <a:latin typeface="Myriad Pro" panose="020B0503030403020204" pitchFamily="34" charset="0"/>
                <a:ea typeface="微软简" pitchFamily="2" charset="-122"/>
              </a:rPr>
              <a:t>Lorem ipsum dolor sit amet, consectetuer adipiscing elit. Maecenas porttitor congue massa. </a:t>
            </a:r>
            <a:r>
              <a:rPr lang="en-US" altLang="zh-CN" dirty="0" err="1">
                <a:solidFill>
                  <a:schemeClr val="bg1">
                    <a:alpha val="70000"/>
                  </a:schemeClr>
                </a:solidFill>
                <a:latin typeface="Myriad Pro" panose="020B0503030403020204" pitchFamily="34" charset="0"/>
                <a:ea typeface="微软简" pitchFamily="2" charset="-122"/>
              </a:rPr>
              <a:t>Fusce</a:t>
            </a:r>
            <a:r>
              <a:rPr lang="en-US" altLang="zh-CN" dirty="0">
                <a:solidFill>
                  <a:schemeClr val="bg1">
                    <a:alpha val="70000"/>
                  </a:schemeClr>
                </a:solidFill>
                <a:latin typeface="Myriad Pro" panose="020B0503030403020204" pitchFamily="34" charset="0"/>
                <a:ea typeface="微软简" pitchFamily="2" charset="-122"/>
              </a:rPr>
              <a:t> </a:t>
            </a:r>
            <a:r>
              <a:rPr lang="en-US" altLang="zh-CN" dirty="0" err="1">
                <a:solidFill>
                  <a:schemeClr val="bg1">
                    <a:alpha val="70000"/>
                  </a:schemeClr>
                </a:solidFill>
                <a:latin typeface="Myriad Pro" panose="020B0503030403020204" pitchFamily="34" charset="0"/>
                <a:ea typeface="微软简" pitchFamily="2" charset="-122"/>
              </a:rPr>
              <a:t>posuere</a:t>
            </a:r>
            <a:endParaRPr lang="en-US" altLang="zh-CN" dirty="0">
              <a:solidFill>
                <a:schemeClr val="bg1">
                  <a:alpha val="70000"/>
                </a:schemeClr>
              </a:solidFill>
              <a:latin typeface="Myriad Pro" panose="020B0503030403020204" pitchFamily="34" charset="0"/>
              <a:ea typeface="微软简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06489" y="2377566"/>
            <a:ext cx="3769273" cy="1708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dirty="0">
                <a:solidFill>
                  <a:schemeClr val="bg1">
                    <a:alpha val="70000"/>
                  </a:schemeClr>
                </a:solidFill>
                <a:latin typeface="Myriad Pro" panose="020B0503030403020204" pitchFamily="34" charset="0"/>
                <a:ea typeface="微软简" pitchFamily="2" charset="-122"/>
              </a:rPr>
              <a:t>Lorem ipsum dolor sit amet, consectetuer adipiscing elit. Maecenas porttitor congue massa. </a:t>
            </a:r>
            <a:r>
              <a:rPr lang="en-US" altLang="zh-CN" dirty="0" err="1">
                <a:solidFill>
                  <a:schemeClr val="bg1">
                    <a:alpha val="70000"/>
                  </a:schemeClr>
                </a:solidFill>
                <a:latin typeface="Myriad Pro" panose="020B0503030403020204" pitchFamily="34" charset="0"/>
                <a:ea typeface="微软简" pitchFamily="2" charset="-122"/>
              </a:rPr>
              <a:t>Fusce</a:t>
            </a:r>
            <a:r>
              <a:rPr lang="en-US" altLang="zh-CN" dirty="0">
                <a:solidFill>
                  <a:schemeClr val="bg1">
                    <a:alpha val="70000"/>
                  </a:schemeClr>
                </a:solidFill>
                <a:latin typeface="Myriad Pro" panose="020B0503030403020204" pitchFamily="34" charset="0"/>
                <a:ea typeface="微软简" pitchFamily="2" charset="-122"/>
              </a:rPr>
              <a:t> </a:t>
            </a:r>
            <a:r>
              <a:rPr lang="en-US" altLang="zh-CN" dirty="0" err="1">
                <a:solidFill>
                  <a:schemeClr val="bg1">
                    <a:alpha val="70000"/>
                  </a:schemeClr>
                </a:solidFill>
                <a:latin typeface="Myriad Pro" panose="020B0503030403020204" pitchFamily="34" charset="0"/>
                <a:ea typeface="微软简" pitchFamily="2" charset="-122"/>
              </a:rPr>
              <a:t>posuere</a:t>
            </a:r>
            <a:endParaRPr lang="en-US" altLang="zh-CN" dirty="0">
              <a:solidFill>
                <a:schemeClr val="bg1">
                  <a:alpha val="70000"/>
                </a:schemeClr>
              </a:solidFill>
              <a:latin typeface="Myriad Pro" panose="020B0503030403020204" pitchFamily="34" charset="0"/>
              <a:ea typeface="微软简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06489" y="4609018"/>
            <a:ext cx="3769273" cy="1708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dirty="0">
                <a:solidFill>
                  <a:schemeClr val="bg1">
                    <a:alpha val="70000"/>
                  </a:schemeClr>
                </a:solidFill>
                <a:latin typeface="Myriad Pro" panose="020B0503030403020204" pitchFamily="34" charset="0"/>
                <a:ea typeface="微软简" pitchFamily="2" charset="-122"/>
              </a:rPr>
              <a:t>Lorem ipsum dolor sit amet, consectetuer adipiscing elit. Maecenas porttitor congue massa. </a:t>
            </a:r>
            <a:r>
              <a:rPr lang="en-US" altLang="zh-CN" dirty="0" err="1">
                <a:solidFill>
                  <a:schemeClr val="bg1">
                    <a:alpha val="70000"/>
                  </a:schemeClr>
                </a:solidFill>
                <a:latin typeface="Myriad Pro" panose="020B0503030403020204" pitchFamily="34" charset="0"/>
                <a:ea typeface="微软简" pitchFamily="2" charset="-122"/>
              </a:rPr>
              <a:t>Fusce</a:t>
            </a:r>
            <a:r>
              <a:rPr lang="en-US" altLang="zh-CN" dirty="0">
                <a:solidFill>
                  <a:schemeClr val="bg1">
                    <a:alpha val="70000"/>
                  </a:schemeClr>
                </a:solidFill>
                <a:latin typeface="Myriad Pro" panose="020B0503030403020204" pitchFamily="34" charset="0"/>
                <a:ea typeface="微软简" pitchFamily="2" charset="-122"/>
              </a:rPr>
              <a:t> </a:t>
            </a:r>
            <a:r>
              <a:rPr lang="en-US" altLang="zh-CN" dirty="0" err="1">
                <a:solidFill>
                  <a:schemeClr val="bg1">
                    <a:alpha val="70000"/>
                  </a:schemeClr>
                </a:solidFill>
                <a:latin typeface="Myriad Pro" panose="020B0503030403020204" pitchFamily="34" charset="0"/>
                <a:ea typeface="微软简" pitchFamily="2" charset="-122"/>
              </a:rPr>
              <a:t>posuere</a:t>
            </a:r>
            <a:endParaRPr lang="en-US" altLang="zh-CN" dirty="0">
              <a:solidFill>
                <a:schemeClr val="bg1">
                  <a:alpha val="70000"/>
                </a:schemeClr>
              </a:solidFill>
              <a:latin typeface="Myriad Pro" panose="020B0503030403020204" pitchFamily="34" charset="0"/>
              <a:ea typeface="微软简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267483" y="2323673"/>
            <a:ext cx="20472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200" dirty="0">
                <a:solidFill>
                  <a:schemeClr val="bg1">
                    <a:alpha val="1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01</a:t>
            </a:r>
            <a:endParaRPr lang="zh-CN" altLang="en-US" sz="11200" dirty="0">
              <a:solidFill>
                <a:schemeClr val="bg1">
                  <a:alpha val="1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481449" y="2323673"/>
            <a:ext cx="20472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200" dirty="0">
                <a:solidFill>
                  <a:schemeClr val="bg1">
                    <a:alpha val="1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02</a:t>
            </a:r>
            <a:endParaRPr lang="zh-CN" altLang="en-US" sz="11200" dirty="0">
              <a:solidFill>
                <a:schemeClr val="bg1">
                  <a:alpha val="1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267483" y="4555125"/>
            <a:ext cx="20472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200" dirty="0">
                <a:solidFill>
                  <a:schemeClr val="bg1">
                    <a:alpha val="1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03</a:t>
            </a:r>
            <a:endParaRPr lang="zh-CN" altLang="en-US" sz="11200" dirty="0">
              <a:solidFill>
                <a:schemeClr val="bg1">
                  <a:alpha val="1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481449" y="4555125"/>
            <a:ext cx="20472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200" dirty="0">
                <a:solidFill>
                  <a:schemeClr val="bg1">
                    <a:alpha val="1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04</a:t>
            </a:r>
            <a:endParaRPr lang="zh-CN" altLang="en-US" sz="11200" dirty="0">
              <a:solidFill>
                <a:schemeClr val="bg1">
                  <a:alpha val="1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 animBg="1"/>
      <p:bldP spid="4" grpId="0"/>
      <p:bldP spid="10" grpId="0"/>
      <p:bldP spid="11" grpId="0"/>
      <p:bldP spid="12" grpId="0"/>
      <p:bldP spid="13" grpId="0"/>
      <p:bldP spid="17" grpId="0"/>
      <p:bldP spid="18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7620"/>
            <a:ext cx="12192000" cy="6865620"/>
          </a:xfrm>
          <a:prstGeom prst="rect">
            <a:avLst/>
          </a:prstGeom>
          <a:solidFill>
            <a:srgbClr val="1D27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2A0D5B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6" name="直角三角形 5"/>
          <p:cNvSpPr/>
          <p:nvPr/>
        </p:nvSpPr>
        <p:spPr>
          <a:xfrm flipH="1">
            <a:off x="4775200" y="-5721876"/>
            <a:ext cx="7416800" cy="12579876"/>
          </a:xfrm>
          <a:custGeom>
            <a:avLst/>
            <a:gdLst>
              <a:gd name="connsiteX0" fmla="*/ 0 w 7416800"/>
              <a:gd name="connsiteY0" fmla="*/ 12579876 h 12579876"/>
              <a:gd name="connsiteX1" fmla="*/ 0 w 7416800"/>
              <a:gd name="connsiteY1" fmla="*/ 0 h 12579876"/>
              <a:gd name="connsiteX2" fmla="*/ 7416800 w 7416800"/>
              <a:gd name="connsiteY2" fmla="*/ 12579876 h 12579876"/>
              <a:gd name="connsiteX3" fmla="*/ 0 w 7416800"/>
              <a:gd name="connsiteY3" fmla="*/ 12579876 h 12579876"/>
              <a:gd name="connsiteX0-1" fmla="*/ 4775200 w 12192000"/>
              <a:gd name="connsiteY0-2" fmla="*/ 12579876 h 12579876"/>
              <a:gd name="connsiteX1-3" fmla="*/ 0 w 12192000"/>
              <a:gd name="connsiteY1-4" fmla="*/ 5721876 h 12579876"/>
              <a:gd name="connsiteX2-5" fmla="*/ 4775200 w 12192000"/>
              <a:gd name="connsiteY2-6" fmla="*/ 0 h 12579876"/>
              <a:gd name="connsiteX3-7" fmla="*/ 12192000 w 12192000"/>
              <a:gd name="connsiteY3-8" fmla="*/ 12579876 h 12579876"/>
              <a:gd name="connsiteX4" fmla="*/ 4775200 w 12192000"/>
              <a:gd name="connsiteY4" fmla="*/ 12579876 h 12579876"/>
              <a:gd name="connsiteX0-9" fmla="*/ 0 w 7416800"/>
              <a:gd name="connsiteY0-10" fmla="*/ 12579876 h 12579876"/>
              <a:gd name="connsiteX1-11" fmla="*/ 0 w 7416800"/>
              <a:gd name="connsiteY1-12" fmla="*/ 0 h 12579876"/>
              <a:gd name="connsiteX2-13" fmla="*/ 7416800 w 7416800"/>
              <a:gd name="connsiteY2-14" fmla="*/ 12579876 h 12579876"/>
              <a:gd name="connsiteX3-15" fmla="*/ 0 w 7416800"/>
              <a:gd name="connsiteY3-16" fmla="*/ 12579876 h 1257987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7416800" h="12579876">
                <a:moveTo>
                  <a:pt x="0" y="12579876"/>
                </a:moveTo>
                <a:lnTo>
                  <a:pt x="0" y="0"/>
                </a:lnTo>
                <a:lnTo>
                  <a:pt x="7416800" y="12579876"/>
                </a:lnTo>
                <a:lnTo>
                  <a:pt x="0" y="12579876"/>
                </a:lnTo>
                <a:close/>
              </a:path>
            </a:pathLst>
          </a:custGeom>
          <a:gradFill flip="none" rotWithShape="1">
            <a:gsLst>
              <a:gs pos="0">
                <a:srgbClr val="1EBCAD">
                  <a:alpha val="40000"/>
                </a:srgbClr>
              </a:gs>
              <a:gs pos="100000">
                <a:srgbClr val="1EBCAD">
                  <a:alpha val="0"/>
                </a:srgbClr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" name="任意多边形: 形状 9"/>
          <p:cNvSpPr/>
          <p:nvPr/>
        </p:nvSpPr>
        <p:spPr>
          <a:xfrm>
            <a:off x="7472772" y="-1146438"/>
            <a:ext cx="4719229" cy="8004439"/>
          </a:xfrm>
          <a:custGeom>
            <a:avLst/>
            <a:gdLst/>
            <a:ahLst/>
            <a:cxnLst/>
            <a:rect l="0" t="0" r="0" b="0"/>
            <a:pathLst>
              <a:path w="4719230" h="8004439">
                <a:moveTo>
                  <a:pt x="4719229" y="8004438"/>
                </a:moveTo>
                <a:lnTo>
                  <a:pt x="4719229" y="0"/>
                </a:lnTo>
                <a:lnTo>
                  <a:pt x="0" y="8004438"/>
                </a:lnTo>
                <a:close/>
              </a:path>
            </a:pathLst>
          </a:custGeom>
          <a:gradFill flip="none" rotWithShape="1">
            <a:gsLst>
              <a:gs pos="0">
                <a:srgbClr val="1EBCAD">
                  <a:alpha val="65000"/>
                </a:srgbClr>
              </a:gs>
              <a:gs pos="100000">
                <a:srgbClr val="1EBCAD">
                  <a:alpha val="0"/>
                </a:srgbClr>
              </a:gs>
            </a:gsLst>
            <a:lin ang="189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rgbClr val="FFFFFF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" name="任意多边形: 形状 10"/>
          <p:cNvSpPr/>
          <p:nvPr/>
        </p:nvSpPr>
        <p:spPr>
          <a:xfrm flipV="1">
            <a:off x="-1592826" y="-3107262"/>
            <a:ext cx="7200306" cy="7350648"/>
          </a:xfrm>
          <a:custGeom>
            <a:avLst/>
            <a:gdLst>
              <a:gd name="connsiteX0" fmla="*/ 884903 w 6931742"/>
              <a:gd name="connsiteY0" fmla="*/ 0 h 7108722"/>
              <a:gd name="connsiteX1" fmla="*/ 3628103 w 6931742"/>
              <a:gd name="connsiteY1" fmla="*/ 914400 h 7108722"/>
              <a:gd name="connsiteX2" fmla="*/ 3923071 w 6931742"/>
              <a:gd name="connsiteY2" fmla="*/ 2330245 h 7108722"/>
              <a:gd name="connsiteX3" fmla="*/ 5899355 w 6931742"/>
              <a:gd name="connsiteY3" fmla="*/ 3215148 h 7108722"/>
              <a:gd name="connsiteX4" fmla="*/ 6931742 w 6931742"/>
              <a:gd name="connsiteY4" fmla="*/ 5220929 h 7108722"/>
              <a:gd name="connsiteX5" fmla="*/ 4306529 w 6931742"/>
              <a:gd name="connsiteY5" fmla="*/ 7108722 h 7108722"/>
              <a:gd name="connsiteX6" fmla="*/ 0 w 6931742"/>
              <a:gd name="connsiteY6" fmla="*/ 5427406 h 7108722"/>
              <a:gd name="connsiteX7" fmla="*/ 884903 w 6931742"/>
              <a:gd name="connsiteY7" fmla="*/ 0 h 7108722"/>
              <a:gd name="connsiteX0-1" fmla="*/ 884903 w 6931742"/>
              <a:gd name="connsiteY0-2" fmla="*/ 0 h 7108722"/>
              <a:gd name="connsiteX1-3" fmla="*/ 3628103 w 6931742"/>
              <a:gd name="connsiteY1-4" fmla="*/ 914400 h 7108722"/>
              <a:gd name="connsiteX2-5" fmla="*/ 3923071 w 6931742"/>
              <a:gd name="connsiteY2-6" fmla="*/ 2330245 h 7108722"/>
              <a:gd name="connsiteX3-7" fmla="*/ 5899355 w 6931742"/>
              <a:gd name="connsiteY3-8" fmla="*/ 3215148 h 7108722"/>
              <a:gd name="connsiteX4-9" fmla="*/ 6931742 w 6931742"/>
              <a:gd name="connsiteY4-10" fmla="*/ 5220929 h 7108722"/>
              <a:gd name="connsiteX5-11" fmla="*/ 4306529 w 6931742"/>
              <a:gd name="connsiteY5-12" fmla="*/ 7108722 h 7108722"/>
              <a:gd name="connsiteX6-13" fmla="*/ 0 w 6931742"/>
              <a:gd name="connsiteY6-14" fmla="*/ 5427406 h 7108722"/>
              <a:gd name="connsiteX7-15" fmla="*/ 884903 w 6931742"/>
              <a:gd name="connsiteY7-16" fmla="*/ 0 h 7108722"/>
              <a:gd name="connsiteX0-17" fmla="*/ 884903 w 6931742"/>
              <a:gd name="connsiteY0-18" fmla="*/ 232716 h 7341438"/>
              <a:gd name="connsiteX1-19" fmla="*/ 3628103 w 6931742"/>
              <a:gd name="connsiteY1-20" fmla="*/ 1147116 h 7341438"/>
              <a:gd name="connsiteX2-21" fmla="*/ 3923071 w 6931742"/>
              <a:gd name="connsiteY2-22" fmla="*/ 2562961 h 7341438"/>
              <a:gd name="connsiteX3-23" fmla="*/ 5899355 w 6931742"/>
              <a:gd name="connsiteY3-24" fmla="*/ 3447864 h 7341438"/>
              <a:gd name="connsiteX4-25" fmla="*/ 6931742 w 6931742"/>
              <a:gd name="connsiteY4-26" fmla="*/ 5453645 h 7341438"/>
              <a:gd name="connsiteX5-27" fmla="*/ 4306529 w 6931742"/>
              <a:gd name="connsiteY5-28" fmla="*/ 7341438 h 7341438"/>
              <a:gd name="connsiteX6-29" fmla="*/ 0 w 6931742"/>
              <a:gd name="connsiteY6-30" fmla="*/ 5660122 h 7341438"/>
              <a:gd name="connsiteX7-31" fmla="*/ 884903 w 6931742"/>
              <a:gd name="connsiteY7-32" fmla="*/ 232716 h 7341438"/>
              <a:gd name="connsiteX0-33" fmla="*/ 884903 w 6931742"/>
              <a:gd name="connsiteY0-34" fmla="*/ 232716 h 7341438"/>
              <a:gd name="connsiteX1-35" fmla="*/ 3628103 w 6931742"/>
              <a:gd name="connsiteY1-36" fmla="*/ 1147116 h 7341438"/>
              <a:gd name="connsiteX2-37" fmla="*/ 3923071 w 6931742"/>
              <a:gd name="connsiteY2-38" fmla="*/ 2562961 h 7341438"/>
              <a:gd name="connsiteX3-39" fmla="*/ 5899355 w 6931742"/>
              <a:gd name="connsiteY3-40" fmla="*/ 3447864 h 7341438"/>
              <a:gd name="connsiteX4-41" fmla="*/ 6931742 w 6931742"/>
              <a:gd name="connsiteY4-42" fmla="*/ 5453645 h 7341438"/>
              <a:gd name="connsiteX5-43" fmla="*/ 4306529 w 6931742"/>
              <a:gd name="connsiteY5-44" fmla="*/ 7341438 h 7341438"/>
              <a:gd name="connsiteX6-45" fmla="*/ 0 w 6931742"/>
              <a:gd name="connsiteY6-46" fmla="*/ 5660122 h 7341438"/>
              <a:gd name="connsiteX7-47" fmla="*/ 884903 w 6931742"/>
              <a:gd name="connsiteY7-48" fmla="*/ 232716 h 7341438"/>
              <a:gd name="connsiteX0-49" fmla="*/ 884903 w 6993323"/>
              <a:gd name="connsiteY0-50" fmla="*/ 232716 h 7341438"/>
              <a:gd name="connsiteX1-51" fmla="*/ 3628103 w 6993323"/>
              <a:gd name="connsiteY1-52" fmla="*/ 1147116 h 7341438"/>
              <a:gd name="connsiteX2-53" fmla="*/ 3923071 w 6993323"/>
              <a:gd name="connsiteY2-54" fmla="*/ 2562961 h 7341438"/>
              <a:gd name="connsiteX3-55" fmla="*/ 5899355 w 6993323"/>
              <a:gd name="connsiteY3-56" fmla="*/ 3447864 h 7341438"/>
              <a:gd name="connsiteX4-57" fmla="*/ 6931742 w 6993323"/>
              <a:gd name="connsiteY4-58" fmla="*/ 5453645 h 7341438"/>
              <a:gd name="connsiteX5-59" fmla="*/ 4306529 w 6993323"/>
              <a:gd name="connsiteY5-60" fmla="*/ 7341438 h 7341438"/>
              <a:gd name="connsiteX6-61" fmla="*/ 0 w 6993323"/>
              <a:gd name="connsiteY6-62" fmla="*/ 5660122 h 7341438"/>
              <a:gd name="connsiteX7-63" fmla="*/ 884903 w 6993323"/>
              <a:gd name="connsiteY7-64" fmla="*/ 232716 h 7341438"/>
              <a:gd name="connsiteX0-65" fmla="*/ 884903 w 6984548"/>
              <a:gd name="connsiteY0-66" fmla="*/ 241926 h 7350648"/>
              <a:gd name="connsiteX1-67" fmla="*/ 3628103 w 6984548"/>
              <a:gd name="connsiteY1-68" fmla="*/ 1156326 h 7350648"/>
              <a:gd name="connsiteX2-69" fmla="*/ 3923071 w 6984548"/>
              <a:gd name="connsiteY2-70" fmla="*/ 3044119 h 7350648"/>
              <a:gd name="connsiteX3-71" fmla="*/ 5899355 w 6984548"/>
              <a:gd name="connsiteY3-72" fmla="*/ 3457074 h 7350648"/>
              <a:gd name="connsiteX4-73" fmla="*/ 6931742 w 6984548"/>
              <a:gd name="connsiteY4-74" fmla="*/ 5462855 h 7350648"/>
              <a:gd name="connsiteX5-75" fmla="*/ 4306529 w 6984548"/>
              <a:gd name="connsiteY5-76" fmla="*/ 7350648 h 7350648"/>
              <a:gd name="connsiteX6-77" fmla="*/ 0 w 6984548"/>
              <a:gd name="connsiteY6-78" fmla="*/ 5669332 h 7350648"/>
              <a:gd name="connsiteX7-79" fmla="*/ 884903 w 6984548"/>
              <a:gd name="connsiteY7-80" fmla="*/ 241926 h 7350648"/>
              <a:gd name="connsiteX0-81" fmla="*/ 884903 w 6984548"/>
              <a:gd name="connsiteY0-82" fmla="*/ 241926 h 7350648"/>
              <a:gd name="connsiteX1-83" fmla="*/ 3628103 w 6984548"/>
              <a:gd name="connsiteY1-84" fmla="*/ 1156326 h 7350648"/>
              <a:gd name="connsiteX2-85" fmla="*/ 3923071 w 6984548"/>
              <a:gd name="connsiteY2-86" fmla="*/ 3044119 h 7350648"/>
              <a:gd name="connsiteX3-87" fmla="*/ 5899355 w 6984548"/>
              <a:gd name="connsiteY3-88" fmla="*/ 3457074 h 7350648"/>
              <a:gd name="connsiteX4-89" fmla="*/ 6931742 w 6984548"/>
              <a:gd name="connsiteY4-90" fmla="*/ 5462855 h 7350648"/>
              <a:gd name="connsiteX5-91" fmla="*/ 4306529 w 6984548"/>
              <a:gd name="connsiteY5-92" fmla="*/ 7350648 h 7350648"/>
              <a:gd name="connsiteX6-93" fmla="*/ 0 w 6984548"/>
              <a:gd name="connsiteY6-94" fmla="*/ 5669332 h 7350648"/>
              <a:gd name="connsiteX7-95" fmla="*/ 884903 w 6984548"/>
              <a:gd name="connsiteY7-96" fmla="*/ 241926 h 7350648"/>
              <a:gd name="connsiteX0-97" fmla="*/ 884903 w 6984548"/>
              <a:gd name="connsiteY0-98" fmla="*/ 241926 h 7350648"/>
              <a:gd name="connsiteX1-99" fmla="*/ 3628103 w 6984548"/>
              <a:gd name="connsiteY1-100" fmla="*/ 1156326 h 7350648"/>
              <a:gd name="connsiteX2-101" fmla="*/ 3923071 w 6984548"/>
              <a:gd name="connsiteY2-102" fmla="*/ 3044119 h 7350648"/>
              <a:gd name="connsiteX3-103" fmla="*/ 5899355 w 6984548"/>
              <a:gd name="connsiteY3-104" fmla="*/ 3457074 h 7350648"/>
              <a:gd name="connsiteX4-105" fmla="*/ 6931742 w 6984548"/>
              <a:gd name="connsiteY4-106" fmla="*/ 5462855 h 7350648"/>
              <a:gd name="connsiteX5-107" fmla="*/ 4306529 w 6984548"/>
              <a:gd name="connsiteY5-108" fmla="*/ 7350648 h 7350648"/>
              <a:gd name="connsiteX6-109" fmla="*/ 0 w 6984548"/>
              <a:gd name="connsiteY6-110" fmla="*/ 5669332 h 7350648"/>
              <a:gd name="connsiteX7-111" fmla="*/ 884903 w 6984548"/>
              <a:gd name="connsiteY7-112" fmla="*/ 241926 h 7350648"/>
              <a:gd name="connsiteX0-113" fmla="*/ 884903 w 7212308"/>
              <a:gd name="connsiteY0-114" fmla="*/ 241926 h 7350648"/>
              <a:gd name="connsiteX1-115" fmla="*/ 3628103 w 7212308"/>
              <a:gd name="connsiteY1-116" fmla="*/ 1156326 h 7350648"/>
              <a:gd name="connsiteX2-117" fmla="*/ 3923071 w 7212308"/>
              <a:gd name="connsiteY2-118" fmla="*/ 3044119 h 7350648"/>
              <a:gd name="connsiteX3-119" fmla="*/ 5899355 w 7212308"/>
              <a:gd name="connsiteY3-120" fmla="*/ 3457074 h 7350648"/>
              <a:gd name="connsiteX4-121" fmla="*/ 6931742 w 7212308"/>
              <a:gd name="connsiteY4-122" fmla="*/ 5462855 h 7350648"/>
              <a:gd name="connsiteX5-123" fmla="*/ 4306529 w 7212308"/>
              <a:gd name="connsiteY5-124" fmla="*/ 7350648 h 7350648"/>
              <a:gd name="connsiteX6-125" fmla="*/ 0 w 7212308"/>
              <a:gd name="connsiteY6-126" fmla="*/ 5669332 h 7350648"/>
              <a:gd name="connsiteX7-127" fmla="*/ 884903 w 7212308"/>
              <a:gd name="connsiteY7-128" fmla="*/ 241926 h 7350648"/>
              <a:gd name="connsiteX0-129" fmla="*/ 884903 w 7200306"/>
              <a:gd name="connsiteY0-130" fmla="*/ 241926 h 7350648"/>
              <a:gd name="connsiteX1-131" fmla="*/ 3628103 w 7200306"/>
              <a:gd name="connsiteY1-132" fmla="*/ 1156326 h 7350648"/>
              <a:gd name="connsiteX2-133" fmla="*/ 3923071 w 7200306"/>
              <a:gd name="connsiteY2-134" fmla="*/ 3044119 h 7350648"/>
              <a:gd name="connsiteX3-135" fmla="*/ 5899355 w 7200306"/>
              <a:gd name="connsiteY3-136" fmla="*/ 3457074 h 7350648"/>
              <a:gd name="connsiteX4-137" fmla="*/ 6931742 w 7200306"/>
              <a:gd name="connsiteY4-138" fmla="*/ 5462855 h 7350648"/>
              <a:gd name="connsiteX5-139" fmla="*/ 4306529 w 7200306"/>
              <a:gd name="connsiteY5-140" fmla="*/ 7350648 h 7350648"/>
              <a:gd name="connsiteX6-141" fmla="*/ 0 w 7200306"/>
              <a:gd name="connsiteY6-142" fmla="*/ 5669332 h 7350648"/>
              <a:gd name="connsiteX7-143" fmla="*/ 884903 w 7200306"/>
              <a:gd name="connsiteY7-144" fmla="*/ 241926 h 73506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7200306" h="7350648">
                <a:moveTo>
                  <a:pt x="884903" y="241926"/>
                </a:moveTo>
                <a:cubicBezTo>
                  <a:pt x="1489587" y="-510242"/>
                  <a:pt x="3121742" y="689294"/>
                  <a:pt x="3628103" y="1156326"/>
                </a:cubicBezTo>
                <a:cubicBezTo>
                  <a:pt x="4134464" y="1623358"/>
                  <a:pt x="3470787" y="2523008"/>
                  <a:pt x="3923071" y="3044119"/>
                </a:cubicBezTo>
                <a:cubicBezTo>
                  <a:pt x="4375355" y="3565230"/>
                  <a:pt x="5397910" y="3053951"/>
                  <a:pt x="5899355" y="3457074"/>
                </a:cubicBezTo>
                <a:cubicBezTo>
                  <a:pt x="6400800" y="3860197"/>
                  <a:pt x="7777316" y="3948688"/>
                  <a:pt x="6931742" y="5462855"/>
                </a:cubicBezTo>
                <a:cubicBezTo>
                  <a:pt x="6086168" y="6977022"/>
                  <a:pt x="5181600" y="6721384"/>
                  <a:pt x="4306529" y="7350648"/>
                </a:cubicBezTo>
                <a:lnTo>
                  <a:pt x="0" y="5669332"/>
                </a:lnTo>
                <a:lnTo>
                  <a:pt x="884903" y="241926"/>
                </a:lnTo>
                <a:close/>
              </a:path>
            </a:pathLst>
          </a:custGeom>
          <a:gradFill flip="none" rotWithShape="1">
            <a:gsLst>
              <a:gs pos="100000">
                <a:srgbClr val="1EBCAD">
                  <a:alpha val="20000"/>
                </a:srgbClr>
              </a:gs>
              <a:gs pos="0">
                <a:srgbClr val="1EBCAD">
                  <a:alpha val="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98693" y="2209829"/>
            <a:ext cx="4603688" cy="461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1EBCAD"/>
              </a:buClr>
            </a:pPr>
            <a:r>
              <a:rPr lang="en-US" altLang="zh-CN" dirty="0">
                <a:solidFill>
                  <a:schemeClr val="bg1">
                    <a:alpha val="70000"/>
                  </a:schemeClr>
                </a:solidFill>
                <a:latin typeface="Myriad Pro" panose="020B0503030403020204" pitchFamily="34" charset="0"/>
                <a:ea typeface="微软简" pitchFamily="2" charset="-122"/>
              </a:rPr>
              <a:t>Lorem ipsum dolor sit </a:t>
            </a:r>
            <a:r>
              <a:rPr lang="en-US" altLang="zh-CN" dirty="0" err="1">
                <a:solidFill>
                  <a:schemeClr val="bg1">
                    <a:alpha val="70000"/>
                  </a:schemeClr>
                </a:solidFill>
                <a:latin typeface="Myriad Pro" panose="020B0503030403020204" pitchFamily="34" charset="0"/>
                <a:ea typeface="微软简" pitchFamily="2" charset="-122"/>
              </a:rPr>
              <a:t>amet</a:t>
            </a:r>
            <a:r>
              <a:rPr lang="en-US" altLang="zh-CN" dirty="0">
                <a:solidFill>
                  <a:schemeClr val="bg1">
                    <a:alpha val="70000"/>
                  </a:schemeClr>
                </a:solidFill>
                <a:latin typeface="Myriad Pro" panose="020B0503030403020204" pitchFamily="34" charset="0"/>
                <a:ea typeface="微软简" pitchFamily="2" charset="-122"/>
              </a:rPr>
              <a:t>, </a:t>
            </a:r>
            <a:r>
              <a:rPr lang="en-US" altLang="zh-CN" dirty="0" err="1">
                <a:solidFill>
                  <a:schemeClr val="bg1">
                    <a:alpha val="70000"/>
                  </a:schemeClr>
                </a:solidFill>
                <a:latin typeface="Myriad Pro" panose="020B0503030403020204" pitchFamily="34" charset="0"/>
                <a:ea typeface="微软简" pitchFamily="2" charset="-122"/>
              </a:rPr>
              <a:t>consectetuer</a:t>
            </a:r>
            <a:endParaRPr lang="en-US" altLang="zh-CN" dirty="0">
              <a:solidFill>
                <a:schemeClr val="bg1">
                  <a:alpha val="70000"/>
                </a:schemeClr>
              </a:solidFill>
              <a:latin typeface="Myriad Pro" panose="020B0503030403020204" pitchFamily="34" charset="0"/>
              <a:ea typeface="微软简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98692" y="1504558"/>
            <a:ext cx="3769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>
                <a:solidFill>
                  <a:schemeClr val="bg1"/>
                </a:solidFill>
                <a:ea typeface="微软简" pitchFamily="2" charset="-122"/>
              </a:defRPr>
            </a:lvl1pPr>
          </a:lstStyle>
          <a:p>
            <a:r>
              <a:rPr lang="en-US" altLang="zh-CN" b="1" dirty="0">
                <a:solidFill>
                  <a:srgbClr val="1EBCAD"/>
                </a:solidFill>
                <a:latin typeface="微软雅黑 Light" panose="020B0502040204020203" pitchFamily="34" charset="-122"/>
              </a:rPr>
              <a:t>TEXT HERE</a:t>
            </a:r>
            <a:endParaRPr lang="zh-CN" altLang="en-US" b="1" dirty="0">
              <a:solidFill>
                <a:srgbClr val="1EBCAD"/>
              </a:solidFill>
              <a:latin typeface="微软雅黑 Light" panose="020B0502040204020203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flipH="1">
            <a:off x="0" y="1889278"/>
            <a:ext cx="736601" cy="0"/>
          </a:xfrm>
          <a:prstGeom prst="line">
            <a:avLst/>
          </a:prstGeom>
          <a:ln>
            <a:solidFill>
              <a:srgbClr val="1EBC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图表 16"/>
          <p:cNvGraphicFramePr/>
          <p:nvPr/>
        </p:nvGraphicFramePr>
        <p:xfrm>
          <a:off x="891878" y="3144843"/>
          <a:ext cx="4822838" cy="3488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矩形 18"/>
          <p:cNvSpPr/>
          <p:nvPr/>
        </p:nvSpPr>
        <p:spPr>
          <a:xfrm>
            <a:off x="6096000" y="1686910"/>
            <a:ext cx="5422900" cy="454879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455407" y="3144843"/>
            <a:ext cx="4401279" cy="1292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1D273B">
                    <a:alpha val="70000"/>
                  </a:srgbClr>
                </a:solidFill>
                <a:latin typeface="Myriad Pro" panose="020B0503030403020204" pitchFamily="34" charset="0"/>
                <a:ea typeface="微软简" pitchFamily="2" charset="-122"/>
              </a:rPr>
              <a:t>Lorem ipsum dolor sit amet, consectetuer adipiscing elit. Maecenas porttitor congue massa. </a:t>
            </a:r>
            <a:r>
              <a:rPr lang="en-US" altLang="zh-CN" dirty="0" err="1">
                <a:solidFill>
                  <a:srgbClr val="1D273B">
                    <a:alpha val="70000"/>
                  </a:srgbClr>
                </a:solidFill>
                <a:latin typeface="Myriad Pro" panose="020B0503030403020204" pitchFamily="34" charset="0"/>
                <a:ea typeface="微软简" pitchFamily="2" charset="-122"/>
              </a:rPr>
              <a:t>Fusce</a:t>
            </a:r>
            <a:r>
              <a:rPr lang="en-US" altLang="zh-CN" dirty="0">
                <a:solidFill>
                  <a:srgbClr val="1D273B">
                    <a:alpha val="70000"/>
                  </a:srgbClr>
                </a:solidFill>
                <a:latin typeface="Myriad Pro" panose="020B0503030403020204" pitchFamily="34" charset="0"/>
                <a:ea typeface="微软简" pitchFamily="2" charset="-122"/>
              </a:rPr>
              <a:t> </a:t>
            </a:r>
            <a:r>
              <a:rPr lang="en-US" altLang="zh-CN" dirty="0" err="1">
                <a:solidFill>
                  <a:srgbClr val="1D273B">
                    <a:alpha val="70000"/>
                  </a:srgbClr>
                </a:solidFill>
                <a:latin typeface="Myriad Pro" panose="020B0503030403020204" pitchFamily="34" charset="0"/>
                <a:ea typeface="微软简" pitchFamily="2" charset="-122"/>
              </a:rPr>
              <a:t>posuere</a:t>
            </a:r>
            <a:endParaRPr lang="en-US" altLang="zh-CN" dirty="0">
              <a:solidFill>
                <a:srgbClr val="1D273B">
                  <a:alpha val="70000"/>
                </a:srgbClr>
              </a:solidFill>
              <a:latin typeface="Myriad Pro" panose="020B0503030403020204" pitchFamily="34" charset="0"/>
              <a:ea typeface="微软简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455407" y="4624410"/>
            <a:ext cx="4401279" cy="1292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1D273B">
                    <a:alpha val="70000"/>
                  </a:srgbClr>
                </a:solidFill>
                <a:latin typeface="Myriad Pro" panose="020B0503030403020204" pitchFamily="34" charset="0"/>
                <a:ea typeface="微软简" pitchFamily="2" charset="-122"/>
              </a:rPr>
              <a:t>Lorem ipsum dolor sit amet, consectetuer adipiscing elit. Maecenas porttitor congue massa. </a:t>
            </a:r>
            <a:r>
              <a:rPr lang="en-US" altLang="zh-CN" dirty="0" err="1">
                <a:solidFill>
                  <a:srgbClr val="1D273B">
                    <a:alpha val="70000"/>
                  </a:srgbClr>
                </a:solidFill>
                <a:latin typeface="Myriad Pro" panose="020B0503030403020204" pitchFamily="34" charset="0"/>
                <a:ea typeface="微软简" pitchFamily="2" charset="-122"/>
              </a:rPr>
              <a:t>Fusce</a:t>
            </a:r>
            <a:r>
              <a:rPr lang="en-US" altLang="zh-CN" dirty="0">
                <a:solidFill>
                  <a:srgbClr val="1D273B">
                    <a:alpha val="70000"/>
                  </a:srgbClr>
                </a:solidFill>
                <a:latin typeface="Myriad Pro" panose="020B0503030403020204" pitchFamily="34" charset="0"/>
                <a:ea typeface="微软简" pitchFamily="2" charset="-122"/>
              </a:rPr>
              <a:t> </a:t>
            </a:r>
            <a:r>
              <a:rPr lang="en-US" altLang="zh-CN" dirty="0" err="1">
                <a:solidFill>
                  <a:srgbClr val="1D273B">
                    <a:alpha val="70000"/>
                  </a:srgbClr>
                </a:solidFill>
                <a:latin typeface="Myriad Pro" panose="020B0503030403020204" pitchFamily="34" charset="0"/>
                <a:ea typeface="微软简" pitchFamily="2" charset="-122"/>
              </a:rPr>
              <a:t>posuere</a:t>
            </a:r>
            <a:endParaRPr lang="en-US" altLang="zh-CN" dirty="0">
              <a:solidFill>
                <a:srgbClr val="1D273B">
                  <a:alpha val="70000"/>
                </a:srgbClr>
              </a:solidFill>
              <a:latin typeface="Myriad Pro" panose="020B0503030403020204" pitchFamily="34" charset="0"/>
              <a:ea typeface="微软简" pitchFamily="2" charset="-122"/>
            </a:endParaRPr>
          </a:p>
        </p:txBody>
      </p:sp>
      <p:sp>
        <p:nvSpPr>
          <p:cNvPr id="7" name="直角三角形 6"/>
          <p:cNvSpPr/>
          <p:nvPr/>
        </p:nvSpPr>
        <p:spPr>
          <a:xfrm flipH="1">
            <a:off x="10170342" y="3429000"/>
            <a:ext cx="2021658" cy="3429000"/>
          </a:xfrm>
          <a:custGeom>
            <a:avLst/>
            <a:gdLst>
              <a:gd name="connsiteX0" fmla="*/ 0 w 2021658"/>
              <a:gd name="connsiteY0" fmla="*/ 3429000 h 3429000"/>
              <a:gd name="connsiteX1" fmla="*/ 0 w 2021658"/>
              <a:gd name="connsiteY1" fmla="*/ 0 h 3429000"/>
              <a:gd name="connsiteX2" fmla="*/ 2021658 w 2021658"/>
              <a:gd name="connsiteY2" fmla="*/ 3429000 h 3429000"/>
              <a:gd name="connsiteX3" fmla="*/ 0 w 2021658"/>
              <a:gd name="connsiteY3" fmla="*/ 3429000 h 3429000"/>
              <a:gd name="connsiteX0-1" fmla="*/ 10170342 w 12192000"/>
              <a:gd name="connsiteY0-2" fmla="*/ 6858000 h 6858000"/>
              <a:gd name="connsiteX1-3" fmla="*/ 0 w 12192000"/>
              <a:gd name="connsiteY1-4" fmla="*/ 0 h 6858000"/>
              <a:gd name="connsiteX2-5" fmla="*/ 10170342 w 12192000"/>
              <a:gd name="connsiteY2-6" fmla="*/ 3429000 h 6858000"/>
              <a:gd name="connsiteX3-7" fmla="*/ 12192000 w 12192000"/>
              <a:gd name="connsiteY3-8" fmla="*/ 6858000 h 6858000"/>
              <a:gd name="connsiteX4" fmla="*/ 10170342 w 12192000"/>
              <a:gd name="connsiteY4" fmla="*/ 6858000 h 6858000"/>
              <a:gd name="connsiteX0-9" fmla="*/ 0 w 2021658"/>
              <a:gd name="connsiteY0-10" fmla="*/ 3429000 h 3429000"/>
              <a:gd name="connsiteX1-11" fmla="*/ 0 w 2021658"/>
              <a:gd name="connsiteY1-12" fmla="*/ 0 h 3429000"/>
              <a:gd name="connsiteX2-13" fmla="*/ 2021658 w 2021658"/>
              <a:gd name="connsiteY2-14" fmla="*/ 3429000 h 3429000"/>
              <a:gd name="connsiteX3-15" fmla="*/ 0 w 2021658"/>
              <a:gd name="connsiteY3-16" fmla="*/ 3429000 h 3429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021658" h="3429000">
                <a:moveTo>
                  <a:pt x="0" y="3429000"/>
                </a:moveTo>
                <a:lnTo>
                  <a:pt x="0" y="0"/>
                </a:lnTo>
                <a:lnTo>
                  <a:pt x="2021658" y="3429000"/>
                </a:lnTo>
                <a:lnTo>
                  <a:pt x="0" y="3429000"/>
                </a:lnTo>
                <a:close/>
              </a:path>
            </a:pathLst>
          </a:custGeom>
          <a:gradFill flip="none" rotWithShape="1">
            <a:gsLst>
              <a:gs pos="0">
                <a:srgbClr val="1EBCAD">
                  <a:alpha val="90000"/>
                </a:srgbClr>
              </a:gs>
              <a:gs pos="100000">
                <a:srgbClr val="1EBCAD">
                  <a:alpha val="0"/>
                </a:srgbClr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455407" y="2049517"/>
            <a:ext cx="1652004" cy="769441"/>
            <a:chOff x="6455407" y="2049517"/>
            <a:chExt cx="1652004" cy="769441"/>
          </a:xfrm>
        </p:grpSpPr>
        <p:sp>
          <p:nvSpPr>
            <p:cNvPr id="22" name="文本框 21"/>
            <p:cNvSpPr txBox="1"/>
            <p:nvPr/>
          </p:nvSpPr>
          <p:spPr>
            <a:xfrm>
              <a:off x="6455407" y="2049517"/>
              <a:ext cx="165200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b="1" dirty="0">
                  <a:solidFill>
                    <a:srgbClr val="1EBCAD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52</a:t>
              </a:r>
              <a:r>
                <a:rPr lang="en-US" altLang="zh-CN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%</a:t>
              </a:r>
              <a:endPara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6" name="等腰三角形 25"/>
            <p:cNvSpPr/>
            <p:nvPr/>
          </p:nvSpPr>
          <p:spPr>
            <a:xfrm>
              <a:off x="7398334" y="2209829"/>
              <a:ext cx="74437" cy="64170"/>
            </a:xfrm>
            <a:prstGeom prst="triangle">
              <a:avLst/>
            </a:prstGeom>
            <a:solidFill>
              <a:srgbClr val="1EB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483600" y="2049517"/>
            <a:ext cx="1652004" cy="769441"/>
            <a:chOff x="8483600" y="2049517"/>
            <a:chExt cx="1652004" cy="769441"/>
          </a:xfrm>
        </p:grpSpPr>
        <p:sp>
          <p:nvSpPr>
            <p:cNvPr id="25" name="文本框 24"/>
            <p:cNvSpPr txBox="1"/>
            <p:nvPr/>
          </p:nvSpPr>
          <p:spPr>
            <a:xfrm>
              <a:off x="8483600" y="2049517"/>
              <a:ext cx="165200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b="1" dirty="0">
                  <a:solidFill>
                    <a:srgbClr val="1EBCAD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38</a:t>
              </a:r>
              <a:r>
                <a:rPr lang="en-US" altLang="zh-CN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%</a:t>
              </a:r>
              <a:endPara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8" name="等腰三角形 27"/>
            <p:cNvSpPr/>
            <p:nvPr/>
          </p:nvSpPr>
          <p:spPr>
            <a:xfrm flipV="1">
              <a:off x="9409745" y="2209829"/>
              <a:ext cx="74437" cy="64170"/>
            </a:xfrm>
            <a:prstGeom prst="triangle">
              <a:avLst/>
            </a:prstGeom>
            <a:solidFill>
              <a:srgbClr val="1EB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cxnSp>
        <p:nvCxnSpPr>
          <p:cNvPr id="29" name="直接连接符 28"/>
          <p:cNvCxnSpPr/>
          <p:nvPr/>
        </p:nvCxnSpPr>
        <p:spPr>
          <a:xfrm flipH="1">
            <a:off x="6521673" y="2981901"/>
            <a:ext cx="4030213" cy="0"/>
          </a:xfrm>
          <a:prstGeom prst="line">
            <a:avLst/>
          </a:prstGeom>
          <a:ln>
            <a:solidFill>
              <a:srgbClr val="1EBC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/>
      <p:bldP spid="13" grpId="0"/>
      <p:bldGraphic spid="17" grpId="0">
        <p:bldAsOne/>
      </p:bldGraphic>
      <p:bldP spid="19" grpId="0" animBg="1"/>
      <p:bldP spid="20" grpId="0"/>
      <p:bldP spid="21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任意多边形: 形状 24"/>
          <p:cNvSpPr/>
          <p:nvPr/>
        </p:nvSpPr>
        <p:spPr>
          <a:xfrm>
            <a:off x="-685800" y="2487152"/>
            <a:ext cx="12439650" cy="4866148"/>
          </a:xfrm>
          <a:custGeom>
            <a:avLst/>
            <a:gdLst>
              <a:gd name="connsiteX0" fmla="*/ 38100 w 12439650"/>
              <a:gd name="connsiteY0" fmla="*/ 0 h 4781550"/>
              <a:gd name="connsiteX1" fmla="*/ 1924050 w 12439650"/>
              <a:gd name="connsiteY1" fmla="*/ 1771650 h 4781550"/>
              <a:gd name="connsiteX2" fmla="*/ 6191250 w 12439650"/>
              <a:gd name="connsiteY2" fmla="*/ 2381250 h 4781550"/>
              <a:gd name="connsiteX3" fmla="*/ 8591550 w 12439650"/>
              <a:gd name="connsiteY3" fmla="*/ 4038600 h 4781550"/>
              <a:gd name="connsiteX4" fmla="*/ 11315700 w 12439650"/>
              <a:gd name="connsiteY4" fmla="*/ 3143250 h 4781550"/>
              <a:gd name="connsiteX5" fmla="*/ 12439650 w 12439650"/>
              <a:gd name="connsiteY5" fmla="*/ 4781550 h 4781550"/>
              <a:gd name="connsiteX6" fmla="*/ 0 w 12439650"/>
              <a:gd name="connsiteY6" fmla="*/ 4781550 h 4781550"/>
              <a:gd name="connsiteX7" fmla="*/ 38100 w 12439650"/>
              <a:gd name="connsiteY7" fmla="*/ 0 h 4781550"/>
              <a:gd name="connsiteX0-1" fmla="*/ 38100 w 12439650"/>
              <a:gd name="connsiteY0-2" fmla="*/ 84598 h 4866148"/>
              <a:gd name="connsiteX1-3" fmla="*/ 1924050 w 12439650"/>
              <a:gd name="connsiteY1-4" fmla="*/ 1856248 h 4866148"/>
              <a:gd name="connsiteX2-5" fmla="*/ 6191250 w 12439650"/>
              <a:gd name="connsiteY2-6" fmla="*/ 2465848 h 4866148"/>
              <a:gd name="connsiteX3-7" fmla="*/ 8591550 w 12439650"/>
              <a:gd name="connsiteY3-8" fmla="*/ 4123198 h 4866148"/>
              <a:gd name="connsiteX4-9" fmla="*/ 11315700 w 12439650"/>
              <a:gd name="connsiteY4-10" fmla="*/ 3227848 h 4866148"/>
              <a:gd name="connsiteX5-11" fmla="*/ 12439650 w 12439650"/>
              <a:gd name="connsiteY5-12" fmla="*/ 4866148 h 4866148"/>
              <a:gd name="connsiteX6-13" fmla="*/ 0 w 12439650"/>
              <a:gd name="connsiteY6-14" fmla="*/ 4866148 h 4866148"/>
              <a:gd name="connsiteX7-15" fmla="*/ 38100 w 12439650"/>
              <a:gd name="connsiteY7-16" fmla="*/ 84598 h 4866148"/>
              <a:gd name="connsiteX0-17" fmla="*/ 38100 w 12439650"/>
              <a:gd name="connsiteY0-18" fmla="*/ 84598 h 4866148"/>
              <a:gd name="connsiteX1-19" fmla="*/ 1924050 w 12439650"/>
              <a:gd name="connsiteY1-20" fmla="*/ 1856248 h 4866148"/>
              <a:gd name="connsiteX2-21" fmla="*/ 6191250 w 12439650"/>
              <a:gd name="connsiteY2-22" fmla="*/ 2465848 h 4866148"/>
              <a:gd name="connsiteX3-23" fmla="*/ 8591550 w 12439650"/>
              <a:gd name="connsiteY3-24" fmla="*/ 4123198 h 4866148"/>
              <a:gd name="connsiteX4-25" fmla="*/ 11315700 w 12439650"/>
              <a:gd name="connsiteY4-26" fmla="*/ 3227848 h 4866148"/>
              <a:gd name="connsiteX5-27" fmla="*/ 12439650 w 12439650"/>
              <a:gd name="connsiteY5-28" fmla="*/ 4866148 h 4866148"/>
              <a:gd name="connsiteX6-29" fmla="*/ 0 w 12439650"/>
              <a:gd name="connsiteY6-30" fmla="*/ 4866148 h 4866148"/>
              <a:gd name="connsiteX7-31" fmla="*/ 38100 w 12439650"/>
              <a:gd name="connsiteY7-32" fmla="*/ 84598 h 4866148"/>
              <a:gd name="connsiteX0-33" fmla="*/ 38100 w 12439650"/>
              <a:gd name="connsiteY0-34" fmla="*/ 84598 h 4866148"/>
              <a:gd name="connsiteX1-35" fmla="*/ 1924050 w 12439650"/>
              <a:gd name="connsiteY1-36" fmla="*/ 1856248 h 4866148"/>
              <a:gd name="connsiteX2-37" fmla="*/ 6191250 w 12439650"/>
              <a:gd name="connsiteY2-38" fmla="*/ 2465848 h 4866148"/>
              <a:gd name="connsiteX3-39" fmla="*/ 8591550 w 12439650"/>
              <a:gd name="connsiteY3-40" fmla="*/ 4123198 h 4866148"/>
              <a:gd name="connsiteX4-41" fmla="*/ 11315700 w 12439650"/>
              <a:gd name="connsiteY4-42" fmla="*/ 3227848 h 4866148"/>
              <a:gd name="connsiteX5-43" fmla="*/ 12439650 w 12439650"/>
              <a:gd name="connsiteY5-44" fmla="*/ 4866148 h 4866148"/>
              <a:gd name="connsiteX6-45" fmla="*/ 0 w 12439650"/>
              <a:gd name="connsiteY6-46" fmla="*/ 4866148 h 4866148"/>
              <a:gd name="connsiteX7-47" fmla="*/ 38100 w 12439650"/>
              <a:gd name="connsiteY7-48" fmla="*/ 84598 h 4866148"/>
              <a:gd name="connsiteX0-49" fmla="*/ 38100 w 12439650"/>
              <a:gd name="connsiteY0-50" fmla="*/ 84598 h 4866148"/>
              <a:gd name="connsiteX1-51" fmla="*/ 1924050 w 12439650"/>
              <a:gd name="connsiteY1-52" fmla="*/ 1856248 h 4866148"/>
              <a:gd name="connsiteX2-53" fmla="*/ 6191250 w 12439650"/>
              <a:gd name="connsiteY2-54" fmla="*/ 2465848 h 4866148"/>
              <a:gd name="connsiteX3-55" fmla="*/ 8591550 w 12439650"/>
              <a:gd name="connsiteY3-56" fmla="*/ 4123198 h 4866148"/>
              <a:gd name="connsiteX4-57" fmla="*/ 11315700 w 12439650"/>
              <a:gd name="connsiteY4-58" fmla="*/ 3227848 h 4866148"/>
              <a:gd name="connsiteX5-59" fmla="*/ 12439650 w 12439650"/>
              <a:gd name="connsiteY5-60" fmla="*/ 4866148 h 4866148"/>
              <a:gd name="connsiteX6-61" fmla="*/ 0 w 12439650"/>
              <a:gd name="connsiteY6-62" fmla="*/ 4866148 h 4866148"/>
              <a:gd name="connsiteX7-63" fmla="*/ 38100 w 12439650"/>
              <a:gd name="connsiteY7-64" fmla="*/ 84598 h 4866148"/>
              <a:gd name="connsiteX0-65" fmla="*/ 38100 w 12439650"/>
              <a:gd name="connsiteY0-66" fmla="*/ 84598 h 4866148"/>
              <a:gd name="connsiteX1-67" fmla="*/ 1924050 w 12439650"/>
              <a:gd name="connsiteY1-68" fmla="*/ 1856248 h 4866148"/>
              <a:gd name="connsiteX2-69" fmla="*/ 6191250 w 12439650"/>
              <a:gd name="connsiteY2-70" fmla="*/ 2465848 h 4866148"/>
              <a:gd name="connsiteX3-71" fmla="*/ 8591550 w 12439650"/>
              <a:gd name="connsiteY3-72" fmla="*/ 4123198 h 4866148"/>
              <a:gd name="connsiteX4-73" fmla="*/ 11315700 w 12439650"/>
              <a:gd name="connsiteY4-74" fmla="*/ 3227848 h 4866148"/>
              <a:gd name="connsiteX5-75" fmla="*/ 12439650 w 12439650"/>
              <a:gd name="connsiteY5-76" fmla="*/ 4866148 h 4866148"/>
              <a:gd name="connsiteX6-77" fmla="*/ 0 w 12439650"/>
              <a:gd name="connsiteY6-78" fmla="*/ 4866148 h 4866148"/>
              <a:gd name="connsiteX7-79" fmla="*/ 38100 w 12439650"/>
              <a:gd name="connsiteY7-80" fmla="*/ 84598 h 4866148"/>
              <a:gd name="connsiteX0-81" fmla="*/ 38100 w 12439650"/>
              <a:gd name="connsiteY0-82" fmla="*/ 84598 h 4866148"/>
              <a:gd name="connsiteX1-83" fmla="*/ 1924050 w 12439650"/>
              <a:gd name="connsiteY1-84" fmla="*/ 1856248 h 4866148"/>
              <a:gd name="connsiteX2-85" fmla="*/ 6191250 w 12439650"/>
              <a:gd name="connsiteY2-86" fmla="*/ 2465848 h 4866148"/>
              <a:gd name="connsiteX3-87" fmla="*/ 8591550 w 12439650"/>
              <a:gd name="connsiteY3-88" fmla="*/ 4123198 h 4866148"/>
              <a:gd name="connsiteX4-89" fmla="*/ 11315700 w 12439650"/>
              <a:gd name="connsiteY4-90" fmla="*/ 3227848 h 4866148"/>
              <a:gd name="connsiteX5-91" fmla="*/ 12439650 w 12439650"/>
              <a:gd name="connsiteY5-92" fmla="*/ 4866148 h 4866148"/>
              <a:gd name="connsiteX6-93" fmla="*/ 0 w 12439650"/>
              <a:gd name="connsiteY6-94" fmla="*/ 4866148 h 4866148"/>
              <a:gd name="connsiteX7-95" fmla="*/ 38100 w 12439650"/>
              <a:gd name="connsiteY7-96" fmla="*/ 84598 h 48661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2439650" h="4866148">
                <a:moveTo>
                  <a:pt x="38100" y="84598"/>
                </a:moveTo>
                <a:cubicBezTo>
                  <a:pt x="358775" y="-417052"/>
                  <a:pt x="898525" y="1459373"/>
                  <a:pt x="1924050" y="1856248"/>
                </a:cubicBezTo>
                <a:cubicBezTo>
                  <a:pt x="2949575" y="2253123"/>
                  <a:pt x="5391150" y="1913398"/>
                  <a:pt x="6191250" y="2465848"/>
                </a:cubicBezTo>
                <a:cubicBezTo>
                  <a:pt x="6991350" y="3018298"/>
                  <a:pt x="7467600" y="3913648"/>
                  <a:pt x="8591550" y="4123198"/>
                </a:cubicBezTo>
                <a:cubicBezTo>
                  <a:pt x="9715500" y="4332748"/>
                  <a:pt x="10560050" y="2776998"/>
                  <a:pt x="11315700" y="3227848"/>
                </a:cubicBezTo>
                <a:cubicBezTo>
                  <a:pt x="12071350" y="3678698"/>
                  <a:pt x="12065000" y="4320048"/>
                  <a:pt x="12439650" y="4866148"/>
                </a:cubicBezTo>
                <a:lnTo>
                  <a:pt x="0" y="4866148"/>
                </a:lnTo>
                <a:lnTo>
                  <a:pt x="38100" y="84598"/>
                </a:lnTo>
                <a:close/>
              </a:path>
            </a:pathLst>
          </a:custGeom>
          <a:solidFill>
            <a:srgbClr val="1EB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rgbClr val="2A0D5B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6" name="任意多边形: 形状 25"/>
          <p:cNvSpPr/>
          <p:nvPr/>
        </p:nvSpPr>
        <p:spPr>
          <a:xfrm>
            <a:off x="1168974" y="-796413"/>
            <a:ext cx="14006271" cy="3539641"/>
          </a:xfrm>
          <a:custGeom>
            <a:avLst/>
            <a:gdLst>
              <a:gd name="connsiteX0" fmla="*/ 4748980 w 14276438"/>
              <a:gd name="connsiteY0" fmla="*/ 0 h 3539613"/>
              <a:gd name="connsiteX1" fmla="*/ 0 w 14276438"/>
              <a:gd name="connsiteY1" fmla="*/ 2300748 h 3539613"/>
              <a:gd name="connsiteX2" fmla="*/ 4129548 w 14276438"/>
              <a:gd name="connsiteY2" fmla="*/ 2123768 h 3539613"/>
              <a:gd name="connsiteX3" fmla="*/ 6577780 w 14276438"/>
              <a:gd name="connsiteY3" fmla="*/ 1297858 h 3539613"/>
              <a:gd name="connsiteX4" fmla="*/ 7698658 w 14276438"/>
              <a:gd name="connsiteY4" fmla="*/ 2389239 h 3539613"/>
              <a:gd name="connsiteX5" fmla="*/ 10294374 w 14276438"/>
              <a:gd name="connsiteY5" fmla="*/ 1327355 h 3539613"/>
              <a:gd name="connsiteX6" fmla="*/ 11444748 w 14276438"/>
              <a:gd name="connsiteY6" fmla="*/ 3539613 h 3539613"/>
              <a:gd name="connsiteX7" fmla="*/ 14276438 w 14276438"/>
              <a:gd name="connsiteY7" fmla="*/ 1268361 h 3539613"/>
              <a:gd name="connsiteX8" fmla="*/ 4748980 w 14276438"/>
              <a:gd name="connsiteY8" fmla="*/ 0 h 3539613"/>
              <a:gd name="connsiteX0-1" fmla="*/ 4751469 w 14278927"/>
              <a:gd name="connsiteY0-2" fmla="*/ 0 h 3539613"/>
              <a:gd name="connsiteX1-3" fmla="*/ 2489 w 14278927"/>
              <a:gd name="connsiteY1-4" fmla="*/ 2300748 h 3539613"/>
              <a:gd name="connsiteX2-5" fmla="*/ 4132037 w 14278927"/>
              <a:gd name="connsiteY2-6" fmla="*/ 2123768 h 3539613"/>
              <a:gd name="connsiteX3-7" fmla="*/ 6580269 w 14278927"/>
              <a:gd name="connsiteY3-8" fmla="*/ 1297858 h 3539613"/>
              <a:gd name="connsiteX4-9" fmla="*/ 7701147 w 14278927"/>
              <a:gd name="connsiteY4-10" fmla="*/ 2389239 h 3539613"/>
              <a:gd name="connsiteX5-11" fmla="*/ 10296863 w 14278927"/>
              <a:gd name="connsiteY5-12" fmla="*/ 1327355 h 3539613"/>
              <a:gd name="connsiteX6-13" fmla="*/ 11447237 w 14278927"/>
              <a:gd name="connsiteY6-14" fmla="*/ 3539613 h 3539613"/>
              <a:gd name="connsiteX7-15" fmla="*/ 14278927 w 14278927"/>
              <a:gd name="connsiteY7-16" fmla="*/ 1268361 h 3539613"/>
              <a:gd name="connsiteX8-17" fmla="*/ 4751469 w 14278927"/>
              <a:gd name="connsiteY8-18" fmla="*/ 0 h 3539613"/>
              <a:gd name="connsiteX0-19" fmla="*/ 4751271 w 14278729"/>
              <a:gd name="connsiteY0-20" fmla="*/ 0 h 3539613"/>
              <a:gd name="connsiteX1-21" fmla="*/ 2291 w 14278729"/>
              <a:gd name="connsiteY1-22" fmla="*/ 2300748 h 3539613"/>
              <a:gd name="connsiteX2-23" fmla="*/ 4131839 w 14278729"/>
              <a:gd name="connsiteY2-24" fmla="*/ 2123768 h 3539613"/>
              <a:gd name="connsiteX3-25" fmla="*/ 6580071 w 14278729"/>
              <a:gd name="connsiteY3-26" fmla="*/ 1297858 h 3539613"/>
              <a:gd name="connsiteX4-27" fmla="*/ 7700949 w 14278729"/>
              <a:gd name="connsiteY4-28" fmla="*/ 2389239 h 3539613"/>
              <a:gd name="connsiteX5-29" fmla="*/ 10296665 w 14278729"/>
              <a:gd name="connsiteY5-30" fmla="*/ 1327355 h 3539613"/>
              <a:gd name="connsiteX6-31" fmla="*/ 11447039 w 14278729"/>
              <a:gd name="connsiteY6-32" fmla="*/ 3539613 h 3539613"/>
              <a:gd name="connsiteX7-33" fmla="*/ 14278729 w 14278729"/>
              <a:gd name="connsiteY7-34" fmla="*/ 1268361 h 3539613"/>
              <a:gd name="connsiteX8-35" fmla="*/ 4751271 w 14278729"/>
              <a:gd name="connsiteY8-36" fmla="*/ 0 h 3539613"/>
              <a:gd name="connsiteX0-37" fmla="*/ 4751271 w 14278729"/>
              <a:gd name="connsiteY0-38" fmla="*/ 0 h 3539613"/>
              <a:gd name="connsiteX1-39" fmla="*/ 2291 w 14278729"/>
              <a:gd name="connsiteY1-40" fmla="*/ 2300748 h 3539613"/>
              <a:gd name="connsiteX2-41" fmla="*/ 4131839 w 14278729"/>
              <a:gd name="connsiteY2-42" fmla="*/ 2123768 h 3539613"/>
              <a:gd name="connsiteX3-43" fmla="*/ 6580071 w 14278729"/>
              <a:gd name="connsiteY3-44" fmla="*/ 1297858 h 3539613"/>
              <a:gd name="connsiteX4-45" fmla="*/ 7700949 w 14278729"/>
              <a:gd name="connsiteY4-46" fmla="*/ 2389239 h 3539613"/>
              <a:gd name="connsiteX5-47" fmla="*/ 10296665 w 14278729"/>
              <a:gd name="connsiteY5-48" fmla="*/ 1327355 h 3539613"/>
              <a:gd name="connsiteX6-49" fmla="*/ 11447039 w 14278729"/>
              <a:gd name="connsiteY6-50" fmla="*/ 3539613 h 3539613"/>
              <a:gd name="connsiteX7-51" fmla="*/ 14278729 w 14278729"/>
              <a:gd name="connsiteY7-52" fmla="*/ 1268361 h 3539613"/>
              <a:gd name="connsiteX8-53" fmla="*/ 4751271 w 14278729"/>
              <a:gd name="connsiteY8-54" fmla="*/ 0 h 3539613"/>
              <a:gd name="connsiteX0-55" fmla="*/ 4751271 w 14278729"/>
              <a:gd name="connsiteY0-56" fmla="*/ 0 h 3539613"/>
              <a:gd name="connsiteX1-57" fmla="*/ 2291 w 14278729"/>
              <a:gd name="connsiteY1-58" fmla="*/ 2300748 h 3539613"/>
              <a:gd name="connsiteX2-59" fmla="*/ 4131839 w 14278729"/>
              <a:gd name="connsiteY2-60" fmla="*/ 2123768 h 3539613"/>
              <a:gd name="connsiteX3-61" fmla="*/ 6580071 w 14278729"/>
              <a:gd name="connsiteY3-62" fmla="*/ 1297858 h 3539613"/>
              <a:gd name="connsiteX4-63" fmla="*/ 7700949 w 14278729"/>
              <a:gd name="connsiteY4-64" fmla="*/ 2389239 h 3539613"/>
              <a:gd name="connsiteX5-65" fmla="*/ 10296665 w 14278729"/>
              <a:gd name="connsiteY5-66" fmla="*/ 1327355 h 3539613"/>
              <a:gd name="connsiteX6-67" fmla="*/ 11447039 w 14278729"/>
              <a:gd name="connsiteY6-68" fmla="*/ 3539613 h 3539613"/>
              <a:gd name="connsiteX7-69" fmla="*/ 14278729 w 14278729"/>
              <a:gd name="connsiteY7-70" fmla="*/ 1268361 h 3539613"/>
              <a:gd name="connsiteX8-71" fmla="*/ 4751271 w 14278729"/>
              <a:gd name="connsiteY8-72" fmla="*/ 0 h 3539613"/>
              <a:gd name="connsiteX0-73" fmla="*/ 4751271 w 14278729"/>
              <a:gd name="connsiteY0-74" fmla="*/ 0 h 3539613"/>
              <a:gd name="connsiteX1-75" fmla="*/ 2291 w 14278729"/>
              <a:gd name="connsiteY1-76" fmla="*/ 2300748 h 3539613"/>
              <a:gd name="connsiteX2-77" fmla="*/ 4131839 w 14278729"/>
              <a:gd name="connsiteY2-78" fmla="*/ 2123768 h 3539613"/>
              <a:gd name="connsiteX3-79" fmla="*/ 6580071 w 14278729"/>
              <a:gd name="connsiteY3-80" fmla="*/ 1297858 h 3539613"/>
              <a:gd name="connsiteX4-81" fmla="*/ 7700949 w 14278729"/>
              <a:gd name="connsiteY4-82" fmla="*/ 2389239 h 3539613"/>
              <a:gd name="connsiteX5-83" fmla="*/ 10296665 w 14278729"/>
              <a:gd name="connsiteY5-84" fmla="*/ 1327355 h 3539613"/>
              <a:gd name="connsiteX6-85" fmla="*/ 11447039 w 14278729"/>
              <a:gd name="connsiteY6-86" fmla="*/ 3539613 h 3539613"/>
              <a:gd name="connsiteX7-87" fmla="*/ 14278729 w 14278729"/>
              <a:gd name="connsiteY7-88" fmla="*/ 1268361 h 3539613"/>
              <a:gd name="connsiteX8-89" fmla="*/ 4751271 w 14278729"/>
              <a:gd name="connsiteY8-90" fmla="*/ 0 h 3539613"/>
              <a:gd name="connsiteX0-91" fmla="*/ 4751271 w 14278729"/>
              <a:gd name="connsiteY0-92" fmla="*/ 0 h 3539641"/>
              <a:gd name="connsiteX1-93" fmla="*/ 2291 w 14278729"/>
              <a:gd name="connsiteY1-94" fmla="*/ 2300748 h 3539641"/>
              <a:gd name="connsiteX2-95" fmla="*/ 4131839 w 14278729"/>
              <a:gd name="connsiteY2-96" fmla="*/ 2123768 h 3539641"/>
              <a:gd name="connsiteX3-97" fmla="*/ 6580071 w 14278729"/>
              <a:gd name="connsiteY3-98" fmla="*/ 1297858 h 3539641"/>
              <a:gd name="connsiteX4-99" fmla="*/ 7700949 w 14278729"/>
              <a:gd name="connsiteY4-100" fmla="*/ 2389239 h 3539641"/>
              <a:gd name="connsiteX5-101" fmla="*/ 10296665 w 14278729"/>
              <a:gd name="connsiteY5-102" fmla="*/ 1327355 h 3539641"/>
              <a:gd name="connsiteX6-103" fmla="*/ 11447039 w 14278729"/>
              <a:gd name="connsiteY6-104" fmla="*/ 3539613 h 3539641"/>
              <a:gd name="connsiteX7-105" fmla="*/ 14278729 w 14278729"/>
              <a:gd name="connsiteY7-106" fmla="*/ 1268361 h 3539641"/>
              <a:gd name="connsiteX8-107" fmla="*/ 4751271 w 14278729"/>
              <a:gd name="connsiteY8-108" fmla="*/ 0 h 3539641"/>
              <a:gd name="connsiteX0-109" fmla="*/ 4751271 w 14278729"/>
              <a:gd name="connsiteY0-110" fmla="*/ 0 h 3539641"/>
              <a:gd name="connsiteX1-111" fmla="*/ 2291 w 14278729"/>
              <a:gd name="connsiteY1-112" fmla="*/ 2300748 h 3539641"/>
              <a:gd name="connsiteX2-113" fmla="*/ 4131839 w 14278729"/>
              <a:gd name="connsiteY2-114" fmla="*/ 2123768 h 3539641"/>
              <a:gd name="connsiteX3-115" fmla="*/ 6580071 w 14278729"/>
              <a:gd name="connsiteY3-116" fmla="*/ 1297858 h 3539641"/>
              <a:gd name="connsiteX4-117" fmla="*/ 7700949 w 14278729"/>
              <a:gd name="connsiteY4-118" fmla="*/ 2389239 h 3539641"/>
              <a:gd name="connsiteX5-119" fmla="*/ 10296665 w 14278729"/>
              <a:gd name="connsiteY5-120" fmla="*/ 1327355 h 3539641"/>
              <a:gd name="connsiteX6-121" fmla="*/ 11447039 w 14278729"/>
              <a:gd name="connsiteY6-122" fmla="*/ 3539613 h 3539641"/>
              <a:gd name="connsiteX7-123" fmla="*/ 14278729 w 14278729"/>
              <a:gd name="connsiteY7-124" fmla="*/ 1268361 h 3539641"/>
              <a:gd name="connsiteX8-125" fmla="*/ 4751271 w 14278729"/>
              <a:gd name="connsiteY8-126" fmla="*/ 0 h 3539641"/>
              <a:gd name="connsiteX0-127" fmla="*/ 4751271 w 14278729"/>
              <a:gd name="connsiteY0-128" fmla="*/ 0 h 3652162"/>
              <a:gd name="connsiteX1-129" fmla="*/ 2291 w 14278729"/>
              <a:gd name="connsiteY1-130" fmla="*/ 2300748 h 3652162"/>
              <a:gd name="connsiteX2-131" fmla="*/ 4131839 w 14278729"/>
              <a:gd name="connsiteY2-132" fmla="*/ 2123768 h 3652162"/>
              <a:gd name="connsiteX3-133" fmla="*/ 6580071 w 14278729"/>
              <a:gd name="connsiteY3-134" fmla="*/ 1297858 h 3652162"/>
              <a:gd name="connsiteX4-135" fmla="*/ 7700949 w 14278729"/>
              <a:gd name="connsiteY4-136" fmla="*/ 2389239 h 3652162"/>
              <a:gd name="connsiteX5-137" fmla="*/ 10296665 w 14278729"/>
              <a:gd name="connsiteY5-138" fmla="*/ 1327355 h 3652162"/>
              <a:gd name="connsiteX6-139" fmla="*/ 11447039 w 14278729"/>
              <a:gd name="connsiteY6-140" fmla="*/ 3539613 h 3652162"/>
              <a:gd name="connsiteX7-141" fmla="*/ 14278729 w 14278729"/>
              <a:gd name="connsiteY7-142" fmla="*/ 1268361 h 3652162"/>
              <a:gd name="connsiteX8-143" fmla="*/ 4751271 w 14278729"/>
              <a:gd name="connsiteY8-144" fmla="*/ 0 h 3652162"/>
              <a:gd name="connsiteX0-145" fmla="*/ 4751271 w 14278729"/>
              <a:gd name="connsiteY0-146" fmla="*/ 0 h 3623409"/>
              <a:gd name="connsiteX1-147" fmla="*/ 2291 w 14278729"/>
              <a:gd name="connsiteY1-148" fmla="*/ 2300748 h 3623409"/>
              <a:gd name="connsiteX2-149" fmla="*/ 4131839 w 14278729"/>
              <a:gd name="connsiteY2-150" fmla="*/ 2123768 h 3623409"/>
              <a:gd name="connsiteX3-151" fmla="*/ 6580071 w 14278729"/>
              <a:gd name="connsiteY3-152" fmla="*/ 1297858 h 3623409"/>
              <a:gd name="connsiteX4-153" fmla="*/ 7700949 w 14278729"/>
              <a:gd name="connsiteY4-154" fmla="*/ 2389239 h 3623409"/>
              <a:gd name="connsiteX5-155" fmla="*/ 10296665 w 14278729"/>
              <a:gd name="connsiteY5-156" fmla="*/ 1327355 h 3623409"/>
              <a:gd name="connsiteX6-157" fmla="*/ 11447039 w 14278729"/>
              <a:gd name="connsiteY6-158" fmla="*/ 3539613 h 3623409"/>
              <a:gd name="connsiteX7-159" fmla="*/ 14278729 w 14278729"/>
              <a:gd name="connsiteY7-160" fmla="*/ 1268361 h 3623409"/>
              <a:gd name="connsiteX8-161" fmla="*/ 4751271 w 14278729"/>
              <a:gd name="connsiteY8-162" fmla="*/ 0 h 3623409"/>
              <a:gd name="connsiteX0-163" fmla="*/ 4751271 w 14278729"/>
              <a:gd name="connsiteY0-164" fmla="*/ 0 h 3539641"/>
              <a:gd name="connsiteX1-165" fmla="*/ 2291 w 14278729"/>
              <a:gd name="connsiteY1-166" fmla="*/ 2300748 h 3539641"/>
              <a:gd name="connsiteX2-167" fmla="*/ 4131839 w 14278729"/>
              <a:gd name="connsiteY2-168" fmla="*/ 2123768 h 3539641"/>
              <a:gd name="connsiteX3-169" fmla="*/ 6580071 w 14278729"/>
              <a:gd name="connsiteY3-170" fmla="*/ 1297858 h 3539641"/>
              <a:gd name="connsiteX4-171" fmla="*/ 7700949 w 14278729"/>
              <a:gd name="connsiteY4-172" fmla="*/ 2389239 h 3539641"/>
              <a:gd name="connsiteX5-173" fmla="*/ 10296665 w 14278729"/>
              <a:gd name="connsiteY5-174" fmla="*/ 1327355 h 3539641"/>
              <a:gd name="connsiteX6-175" fmla="*/ 11447039 w 14278729"/>
              <a:gd name="connsiteY6-176" fmla="*/ 3539613 h 3539641"/>
              <a:gd name="connsiteX7-177" fmla="*/ 14278729 w 14278729"/>
              <a:gd name="connsiteY7-178" fmla="*/ 1268361 h 3539641"/>
              <a:gd name="connsiteX8-179" fmla="*/ 4751271 w 14278729"/>
              <a:gd name="connsiteY8-180" fmla="*/ 0 h 3539641"/>
              <a:gd name="connsiteX0-181" fmla="*/ 4751271 w 15278852"/>
              <a:gd name="connsiteY0-182" fmla="*/ 0 h 3539641"/>
              <a:gd name="connsiteX1-183" fmla="*/ 2291 w 15278852"/>
              <a:gd name="connsiteY1-184" fmla="*/ 2300748 h 3539641"/>
              <a:gd name="connsiteX2-185" fmla="*/ 4131839 w 15278852"/>
              <a:gd name="connsiteY2-186" fmla="*/ 2123768 h 3539641"/>
              <a:gd name="connsiteX3-187" fmla="*/ 6580071 w 15278852"/>
              <a:gd name="connsiteY3-188" fmla="*/ 1297858 h 3539641"/>
              <a:gd name="connsiteX4-189" fmla="*/ 7700949 w 15278852"/>
              <a:gd name="connsiteY4-190" fmla="*/ 2389239 h 3539641"/>
              <a:gd name="connsiteX5-191" fmla="*/ 10296665 w 15278852"/>
              <a:gd name="connsiteY5-192" fmla="*/ 1327355 h 3539641"/>
              <a:gd name="connsiteX6-193" fmla="*/ 11447039 w 15278852"/>
              <a:gd name="connsiteY6-194" fmla="*/ 3539613 h 3539641"/>
              <a:gd name="connsiteX7-195" fmla="*/ 14278729 w 15278852"/>
              <a:gd name="connsiteY7-196" fmla="*/ 1268361 h 3539641"/>
              <a:gd name="connsiteX8-197" fmla="*/ 4751271 w 15278852"/>
              <a:gd name="connsiteY8-198" fmla="*/ 0 h 3539641"/>
              <a:gd name="connsiteX0-199" fmla="*/ 4751271 w 15148039"/>
              <a:gd name="connsiteY0-200" fmla="*/ 0 h 3539641"/>
              <a:gd name="connsiteX1-201" fmla="*/ 2291 w 15148039"/>
              <a:gd name="connsiteY1-202" fmla="*/ 2300748 h 3539641"/>
              <a:gd name="connsiteX2-203" fmla="*/ 4131839 w 15148039"/>
              <a:gd name="connsiteY2-204" fmla="*/ 2123768 h 3539641"/>
              <a:gd name="connsiteX3-205" fmla="*/ 6580071 w 15148039"/>
              <a:gd name="connsiteY3-206" fmla="*/ 1297858 h 3539641"/>
              <a:gd name="connsiteX4-207" fmla="*/ 7700949 w 15148039"/>
              <a:gd name="connsiteY4-208" fmla="*/ 2389239 h 3539641"/>
              <a:gd name="connsiteX5-209" fmla="*/ 10296665 w 15148039"/>
              <a:gd name="connsiteY5-210" fmla="*/ 1327355 h 3539641"/>
              <a:gd name="connsiteX6-211" fmla="*/ 11447039 w 15148039"/>
              <a:gd name="connsiteY6-212" fmla="*/ 3539613 h 3539641"/>
              <a:gd name="connsiteX7-213" fmla="*/ 14278729 w 15148039"/>
              <a:gd name="connsiteY7-214" fmla="*/ 1268361 h 3539641"/>
              <a:gd name="connsiteX8-215" fmla="*/ 4751271 w 15148039"/>
              <a:gd name="connsiteY8-216" fmla="*/ 0 h 3539641"/>
              <a:gd name="connsiteX0-217" fmla="*/ 3609518 w 14006286"/>
              <a:gd name="connsiteY0-218" fmla="*/ 0 h 3539641"/>
              <a:gd name="connsiteX1-219" fmla="*/ 3538 w 14006286"/>
              <a:gd name="connsiteY1-220" fmla="*/ 395748 h 3539641"/>
              <a:gd name="connsiteX2-221" fmla="*/ 2990086 w 14006286"/>
              <a:gd name="connsiteY2-222" fmla="*/ 2123768 h 3539641"/>
              <a:gd name="connsiteX3-223" fmla="*/ 5438318 w 14006286"/>
              <a:gd name="connsiteY3-224" fmla="*/ 1297858 h 3539641"/>
              <a:gd name="connsiteX4-225" fmla="*/ 6559196 w 14006286"/>
              <a:gd name="connsiteY4-226" fmla="*/ 2389239 h 3539641"/>
              <a:gd name="connsiteX5-227" fmla="*/ 9154912 w 14006286"/>
              <a:gd name="connsiteY5-228" fmla="*/ 1327355 h 3539641"/>
              <a:gd name="connsiteX6-229" fmla="*/ 10305286 w 14006286"/>
              <a:gd name="connsiteY6-230" fmla="*/ 3539613 h 3539641"/>
              <a:gd name="connsiteX7-231" fmla="*/ 13136976 w 14006286"/>
              <a:gd name="connsiteY7-232" fmla="*/ 1268361 h 3539641"/>
              <a:gd name="connsiteX8-233" fmla="*/ 3609518 w 14006286"/>
              <a:gd name="connsiteY8-234" fmla="*/ 0 h 3539641"/>
              <a:gd name="connsiteX0-235" fmla="*/ 3609503 w 14006271"/>
              <a:gd name="connsiteY0-236" fmla="*/ 0 h 3539641"/>
              <a:gd name="connsiteX1-237" fmla="*/ 3523 w 14006271"/>
              <a:gd name="connsiteY1-238" fmla="*/ 395748 h 3539641"/>
              <a:gd name="connsiteX2-239" fmla="*/ 2990071 w 14006271"/>
              <a:gd name="connsiteY2-240" fmla="*/ 2123768 h 3539641"/>
              <a:gd name="connsiteX3-241" fmla="*/ 5381153 w 14006271"/>
              <a:gd name="connsiteY3-242" fmla="*/ 2326558 h 3539641"/>
              <a:gd name="connsiteX4-243" fmla="*/ 6559181 w 14006271"/>
              <a:gd name="connsiteY4-244" fmla="*/ 2389239 h 3539641"/>
              <a:gd name="connsiteX5-245" fmla="*/ 9154897 w 14006271"/>
              <a:gd name="connsiteY5-246" fmla="*/ 1327355 h 3539641"/>
              <a:gd name="connsiteX6-247" fmla="*/ 10305271 w 14006271"/>
              <a:gd name="connsiteY6-248" fmla="*/ 3539613 h 3539641"/>
              <a:gd name="connsiteX7-249" fmla="*/ 13136961 w 14006271"/>
              <a:gd name="connsiteY7-250" fmla="*/ 1268361 h 3539641"/>
              <a:gd name="connsiteX8-251" fmla="*/ 3609503 w 14006271"/>
              <a:gd name="connsiteY8-252" fmla="*/ 0 h 353964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4006271" h="3539641">
                <a:moveTo>
                  <a:pt x="3609503" y="0"/>
                </a:moveTo>
                <a:cubicBezTo>
                  <a:pt x="1230097" y="172064"/>
                  <a:pt x="106762" y="41787"/>
                  <a:pt x="3523" y="395748"/>
                </a:cubicBezTo>
                <a:cubicBezTo>
                  <a:pt x="-99716" y="749709"/>
                  <a:pt x="2093799" y="1801966"/>
                  <a:pt x="2990071" y="2123768"/>
                </a:cubicBezTo>
                <a:cubicBezTo>
                  <a:pt x="3886343" y="2445570"/>
                  <a:pt x="4584126" y="2239911"/>
                  <a:pt x="5381153" y="2326558"/>
                </a:cubicBezTo>
                <a:cubicBezTo>
                  <a:pt x="6178180" y="2413205"/>
                  <a:pt x="5930224" y="2555773"/>
                  <a:pt x="6559181" y="2389239"/>
                </a:cubicBezTo>
                <a:cubicBezTo>
                  <a:pt x="7188138" y="2222705"/>
                  <a:pt x="8289658" y="1681316"/>
                  <a:pt x="9154897" y="1327355"/>
                </a:cubicBezTo>
                <a:cubicBezTo>
                  <a:pt x="10020136" y="973394"/>
                  <a:pt x="9641594" y="3549445"/>
                  <a:pt x="10305271" y="3539613"/>
                </a:cubicBezTo>
                <a:cubicBezTo>
                  <a:pt x="10968948" y="3529781"/>
                  <a:pt x="15988316" y="2458064"/>
                  <a:pt x="13136961" y="1268361"/>
                </a:cubicBezTo>
                <a:cubicBezTo>
                  <a:pt x="10285606" y="78658"/>
                  <a:pt x="6785322" y="422787"/>
                  <a:pt x="3609503" y="0"/>
                </a:cubicBezTo>
                <a:close/>
              </a:path>
            </a:pathLst>
          </a:custGeom>
          <a:solidFill>
            <a:srgbClr val="1D27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2A0D5B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66750" y="876300"/>
            <a:ext cx="10858500" cy="5105400"/>
          </a:xfrm>
          <a:prstGeom prst="rect">
            <a:avLst/>
          </a:prstGeom>
          <a:solidFill>
            <a:srgbClr val="F5F5F5"/>
          </a:solidFill>
          <a:ln>
            <a:noFill/>
          </a:ln>
          <a:effectLst>
            <a:outerShdw blurRad="1016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 flipH="1">
            <a:off x="1307513" y="2324670"/>
            <a:ext cx="3524250" cy="1842034"/>
          </a:xfrm>
          <a:prstGeom prst="line">
            <a:avLst/>
          </a:prstGeom>
          <a:ln>
            <a:gradFill>
              <a:gsLst>
                <a:gs pos="20000">
                  <a:srgbClr val="23DBC9">
                    <a:alpha val="0"/>
                  </a:srgbClr>
                </a:gs>
                <a:gs pos="100000">
                  <a:srgbClr val="23DBC9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>
            <a:off x="1023123" y="4117579"/>
            <a:ext cx="1364343" cy="713107"/>
          </a:xfrm>
          <a:prstGeom prst="line">
            <a:avLst/>
          </a:prstGeom>
          <a:ln>
            <a:gradFill>
              <a:gsLst>
                <a:gs pos="0">
                  <a:srgbClr val="23DBC9">
                    <a:alpha val="0"/>
                  </a:srgbClr>
                </a:gs>
                <a:gs pos="100000">
                  <a:srgbClr val="23DBC9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3069638" y="3004004"/>
            <a:ext cx="2236338" cy="1168876"/>
          </a:xfrm>
          <a:prstGeom prst="line">
            <a:avLst/>
          </a:prstGeom>
          <a:ln>
            <a:gradFill>
              <a:gsLst>
                <a:gs pos="0">
                  <a:srgbClr val="23DBC9">
                    <a:alpha val="0"/>
                  </a:srgbClr>
                </a:gs>
                <a:gs pos="100000">
                  <a:srgbClr val="23DBC9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1482106" y="1851645"/>
            <a:ext cx="300625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9900" dirty="0">
                <a:solidFill>
                  <a:srgbClr val="1EBCAD"/>
                </a:solidFill>
                <a:effectLst/>
                <a:latin typeface="Myriad Pro" panose="020B0503030403020204" pitchFamily="34" charset="0"/>
                <a:ea typeface="微软雅黑 Light" panose="020B0502040204020203" pitchFamily="34" charset="-122"/>
              </a:rPr>
              <a:t>03</a:t>
            </a:r>
            <a:endParaRPr lang="zh-CN" altLang="en-US" sz="19900" dirty="0">
              <a:solidFill>
                <a:srgbClr val="1EBCAD"/>
              </a:solidFill>
              <a:effectLst/>
              <a:latin typeface="Myriad Pro" panose="020B0503030403020204" pitchFamily="34" charset="0"/>
              <a:ea typeface="微软雅黑 Light" panose="020B0502040204020203" pitchFamily="34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H="1">
            <a:off x="2303062" y="2307912"/>
            <a:ext cx="1364343" cy="713107"/>
          </a:xfrm>
          <a:prstGeom prst="line">
            <a:avLst/>
          </a:prstGeom>
          <a:ln>
            <a:gradFill>
              <a:gsLst>
                <a:gs pos="0">
                  <a:srgbClr val="23DBC9">
                    <a:alpha val="0"/>
                  </a:srgbClr>
                </a:gs>
                <a:gs pos="100000">
                  <a:srgbClr val="23DBC9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5761290" y="3013414"/>
            <a:ext cx="35242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400" b="1" dirty="0">
                <a:solidFill>
                  <a:srgbClr val="1D273B"/>
                </a:solidFill>
                <a:latin typeface="Myriad Pro" panose="020B0503030403020204" pitchFamily="34" charset="0"/>
                <a:ea typeface="微软简" pitchFamily="2" charset="-122"/>
              </a:rPr>
              <a:t>PART </a:t>
            </a:r>
            <a:r>
              <a:rPr lang="en-US" altLang="zh-CN" sz="4400" b="1" dirty="0">
                <a:solidFill>
                  <a:srgbClr val="1EBCAD"/>
                </a:solidFill>
                <a:latin typeface="Myriad Pro" panose="020B0503030403020204" pitchFamily="34" charset="0"/>
                <a:ea typeface="微软简" pitchFamily="2" charset="-122"/>
              </a:rPr>
              <a:t>THREE</a:t>
            </a:r>
            <a:endParaRPr lang="zh-CN" altLang="en-US" sz="4400" b="1" dirty="0">
              <a:solidFill>
                <a:srgbClr val="1EBCAD"/>
              </a:solidFill>
              <a:latin typeface="Myriad Pro" panose="020B0503030403020204" pitchFamily="34" charset="0"/>
              <a:ea typeface="微软简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761289" y="3728568"/>
            <a:ext cx="4456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>
                <a:solidFill>
                  <a:srgbClr val="1D273B"/>
                </a:solidFill>
                <a:latin typeface="Myriad Pro" panose="020B0503030403020204" pitchFamily="34" charset="0"/>
                <a:ea typeface="微软简" pitchFamily="2" charset="-122"/>
              </a:rPr>
              <a:t>Nothing Is Possible</a:t>
            </a:r>
            <a:endParaRPr lang="zh-CN" altLang="en-US" sz="2400" dirty="0">
              <a:solidFill>
                <a:srgbClr val="1D273B"/>
              </a:solidFill>
              <a:latin typeface="Myriad Pro" panose="020B0503030403020204" pitchFamily="34" charset="0"/>
              <a:ea typeface="微软简" pitchFamily="2" charset="-122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5870713" y="2667767"/>
            <a:ext cx="134021" cy="134021"/>
          </a:xfrm>
          <a:prstGeom prst="ellipse">
            <a:avLst/>
          </a:prstGeom>
          <a:solidFill>
            <a:srgbClr val="1EB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6315109" y="2667767"/>
            <a:ext cx="134021" cy="134021"/>
          </a:xfrm>
          <a:prstGeom prst="ellipse">
            <a:avLst/>
          </a:prstGeom>
          <a:solidFill>
            <a:srgbClr val="1EB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6759505" y="2667767"/>
            <a:ext cx="134021" cy="134021"/>
          </a:xfrm>
          <a:prstGeom prst="ellipse">
            <a:avLst/>
          </a:prstGeom>
          <a:solidFill>
            <a:srgbClr val="1EB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7039619" y="2734777"/>
            <a:ext cx="2090964" cy="0"/>
          </a:xfrm>
          <a:prstGeom prst="line">
            <a:avLst/>
          </a:prstGeom>
          <a:ln>
            <a:solidFill>
              <a:srgbClr val="1EBC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圆: 空心 20"/>
          <p:cNvSpPr/>
          <p:nvPr/>
        </p:nvSpPr>
        <p:spPr>
          <a:xfrm>
            <a:off x="1387864" y="1831632"/>
            <a:ext cx="3194738" cy="3194736"/>
          </a:xfrm>
          <a:prstGeom prst="donut">
            <a:avLst>
              <a:gd name="adj" fmla="val 17092"/>
            </a:avLst>
          </a:prstGeom>
          <a:gradFill flip="none" rotWithShape="1">
            <a:gsLst>
              <a:gs pos="0">
                <a:srgbClr val="1EBCAD">
                  <a:alpha val="20000"/>
                </a:srgbClr>
              </a:gs>
              <a:gs pos="100000">
                <a:srgbClr val="1EBCAD">
                  <a:alpha val="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19" grpId="0"/>
      <p:bldP spid="20" grpId="0"/>
      <p:bldP spid="22" grpId="0" animBg="1"/>
      <p:bldP spid="23" grpId="0" animBg="1"/>
      <p:bldP spid="24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7620"/>
            <a:ext cx="12192000" cy="6865620"/>
          </a:xfrm>
          <a:prstGeom prst="rect">
            <a:avLst/>
          </a:prstGeom>
          <a:solidFill>
            <a:srgbClr val="1D27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2A0D5B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3" name="任意多边形: 形状 32"/>
          <p:cNvSpPr/>
          <p:nvPr/>
        </p:nvSpPr>
        <p:spPr>
          <a:xfrm rot="4396053" flipH="1">
            <a:off x="6637046" y="-1276877"/>
            <a:ext cx="9530432" cy="7101752"/>
          </a:xfrm>
          <a:custGeom>
            <a:avLst/>
            <a:gdLst>
              <a:gd name="connsiteX0" fmla="*/ 0 w 6210300"/>
              <a:gd name="connsiteY0" fmla="*/ 1619250 h 1924050"/>
              <a:gd name="connsiteX1" fmla="*/ 2114550 w 6210300"/>
              <a:gd name="connsiteY1" fmla="*/ 171450 h 1924050"/>
              <a:gd name="connsiteX2" fmla="*/ 3943350 w 6210300"/>
              <a:gd name="connsiteY2" fmla="*/ 971550 h 1924050"/>
              <a:gd name="connsiteX3" fmla="*/ 6210300 w 6210300"/>
              <a:gd name="connsiteY3" fmla="*/ 0 h 1924050"/>
              <a:gd name="connsiteX4" fmla="*/ 6191250 w 6210300"/>
              <a:gd name="connsiteY4" fmla="*/ 1924050 h 1924050"/>
              <a:gd name="connsiteX5" fmla="*/ 0 w 6210300"/>
              <a:gd name="connsiteY5" fmla="*/ 1619250 h 1924050"/>
              <a:gd name="connsiteX0-1" fmla="*/ 131771 w 6342071"/>
              <a:gd name="connsiteY0-2" fmla="*/ 1619250 h 1924050"/>
              <a:gd name="connsiteX1-3" fmla="*/ 2246321 w 6342071"/>
              <a:gd name="connsiteY1-4" fmla="*/ 171450 h 1924050"/>
              <a:gd name="connsiteX2-5" fmla="*/ 4075121 w 6342071"/>
              <a:gd name="connsiteY2-6" fmla="*/ 971550 h 1924050"/>
              <a:gd name="connsiteX3-7" fmla="*/ 6342071 w 6342071"/>
              <a:gd name="connsiteY3-8" fmla="*/ 0 h 1924050"/>
              <a:gd name="connsiteX4-9" fmla="*/ 6323021 w 6342071"/>
              <a:gd name="connsiteY4-10" fmla="*/ 1924050 h 1924050"/>
              <a:gd name="connsiteX5-11" fmla="*/ 131771 w 6342071"/>
              <a:gd name="connsiteY5-12" fmla="*/ 1619250 h 1924050"/>
              <a:gd name="connsiteX0-13" fmla="*/ 131771 w 6342071"/>
              <a:gd name="connsiteY0-14" fmla="*/ 1619250 h 1924050"/>
              <a:gd name="connsiteX1-15" fmla="*/ 2246321 w 6342071"/>
              <a:gd name="connsiteY1-16" fmla="*/ 171450 h 1924050"/>
              <a:gd name="connsiteX2-17" fmla="*/ 4075121 w 6342071"/>
              <a:gd name="connsiteY2-18" fmla="*/ 971550 h 1924050"/>
              <a:gd name="connsiteX3-19" fmla="*/ 6342071 w 6342071"/>
              <a:gd name="connsiteY3-20" fmla="*/ 0 h 1924050"/>
              <a:gd name="connsiteX4-21" fmla="*/ 6323021 w 6342071"/>
              <a:gd name="connsiteY4-22" fmla="*/ 1924050 h 1924050"/>
              <a:gd name="connsiteX5-23" fmla="*/ 131771 w 6342071"/>
              <a:gd name="connsiteY5-24" fmla="*/ 1619250 h 1924050"/>
              <a:gd name="connsiteX0-25" fmla="*/ 131771 w 6342071"/>
              <a:gd name="connsiteY0-26" fmla="*/ 1619250 h 1924050"/>
              <a:gd name="connsiteX1-27" fmla="*/ 2246321 w 6342071"/>
              <a:gd name="connsiteY1-28" fmla="*/ 171450 h 1924050"/>
              <a:gd name="connsiteX2-29" fmla="*/ 4075121 w 6342071"/>
              <a:gd name="connsiteY2-30" fmla="*/ 971550 h 1924050"/>
              <a:gd name="connsiteX3-31" fmla="*/ 6342071 w 6342071"/>
              <a:gd name="connsiteY3-32" fmla="*/ 0 h 1924050"/>
              <a:gd name="connsiteX4-33" fmla="*/ 6323021 w 6342071"/>
              <a:gd name="connsiteY4-34" fmla="*/ 1924050 h 1924050"/>
              <a:gd name="connsiteX5-35" fmla="*/ 131771 w 6342071"/>
              <a:gd name="connsiteY5-36" fmla="*/ 1619250 h 1924050"/>
              <a:gd name="connsiteX0-37" fmla="*/ 131771 w 6342090"/>
              <a:gd name="connsiteY0-38" fmla="*/ 1781023 h 2085823"/>
              <a:gd name="connsiteX1-39" fmla="*/ 2246321 w 6342090"/>
              <a:gd name="connsiteY1-40" fmla="*/ 333223 h 2085823"/>
              <a:gd name="connsiteX2-41" fmla="*/ 4075121 w 6342090"/>
              <a:gd name="connsiteY2-42" fmla="*/ 1133323 h 2085823"/>
              <a:gd name="connsiteX3-43" fmla="*/ 6342071 w 6342090"/>
              <a:gd name="connsiteY3-44" fmla="*/ 161773 h 2085823"/>
              <a:gd name="connsiteX4-45" fmla="*/ 6323021 w 6342090"/>
              <a:gd name="connsiteY4-46" fmla="*/ 2085823 h 2085823"/>
              <a:gd name="connsiteX5-47" fmla="*/ 131771 w 6342090"/>
              <a:gd name="connsiteY5-48" fmla="*/ 1781023 h 2085823"/>
              <a:gd name="connsiteX0-49" fmla="*/ 131771 w 6342090"/>
              <a:gd name="connsiteY0-50" fmla="*/ 1781023 h 2358194"/>
              <a:gd name="connsiteX1-51" fmla="*/ 2246321 w 6342090"/>
              <a:gd name="connsiteY1-52" fmla="*/ 333223 h 2358194"/>
              <a:gd name="connsiteX2-53" fmla="*/ 4075121 w 6342090"/>
              <a:gd name="connsiteY2-54" fmla="*/ 1133323 h 2358194"/>
              <a:gd name="connsiteX3-55" fmla="*/ 6342071 w 6342090"/>
              <a:gd name="connsiteY3-56" fmla="*/ 161773 h 2358194"/>
              <a:gd name="connsiteX4-57" fmla="*/ 6323021 w 6342090"/>
              <a:gd name="connsiteY4-58" fmla="*/ 2085823 h 2358194"/>
              <a:gd name="connsiteX5-59" fmla="*/ 131771 w 6342090"/>
              <a:gd name="connsiteY5-60" fmla="*/ 1781023 h 2358194"/>
              <a:gd name="connsiteX0-61" fmla="*/ 135785 w 6472189"/>
              <a:gd name="connsiteY0-62" fmla="*/ 1621133 h 2198304"/>
              <a:gd name="connsiteX1-63" fmla="*/ 2250335 w 6472189"/>
              <a:gd name="connsiteY1-64" fmla="*/ 173333 h 2198304"/>
              <a:gd name="connsiteX2-65" fmla="*/ 4578341 w 6472189"/>
              <a:gd name="connsiteY2-66" fmla="*/ 1556762 h 2198304"/>
              <a:gd name="connsiteX3-67" fmla="*/ 6346085 w 6472189"/>
              <a:gd name="connsiteY3-68" fmla="*/ 1883 h 2198304"/>
              <a:gd name="connsiteX4-69" fmla="*/ 6327035 w 6472189"/>
              <a:gd name="connsiteY4-70" fmla="*/ 1925933 h 2198304"/>
              <a:gd name="connsiteX5-71" fmla="*/ 135785 w 6472189"/>
              <a:gd name="connsiteY5-72" fmla="*/ 1621133 h 2198304"/>
              <a:gd name="connsiteX0-73" fmla="*/ 135785 w 6622548"/>
              <a:gd name="connsiteY0-74" fmla="*/ 1621133 h 2202641"/>
              <a:gd name="connsiteX1-75" fmla="*/ 2250335 w 6622548"/>
              <a:gd name="connsiteY1-76" fmla="*/ 173333 h 2202641"/>
              <a:gd name="connsiteX2-77" fmla="*/ 4578341 w 6622548"/>
              <a:gd name="connsiteY2-78" fmla="*/ 1556762 h 2202641"/>
              <a:gd name="connsiteX3-79" fmla="*/ 6346085 w 6622548"/>
              <a:gd name="connsiteY3-80" fmla="*/ 1883 h 2202641"/>
              <a:gd name="connsiteX4-81" fmla="*/ 6327035 w 6622548"/>
              <a:gd name="connsiteY4-82" fmla="*/ 1925933 h 2202641"/>
              <a:gd name="connsiteX5-83" fmla="*/ 3554783 w 6622548"/>
              <a:gd name="connsiteY5-84" fmla="*/ 2159216 h 2202641"/>
              <a:gd name="connsiteX6" fmla="*/ 135785 w 6622548"/>
              <a:gd name="connsiteY6" fmla="*/ 1621133 h 2202641"/>
              <a:gd name="connsiteX0-85" fmla="*/ 135785 w 6625880"/>
              <a:gd name="connsiteY0-86" fmla="*/ 1621133 h 4252202"/>
              <a:gd name="connsiteX1-87" fmla="*/ 2250335 w 6625880"/>
              <a:gd name="connsiteY1-88" fmla="*/ 173333 h 4252202"/>
              <a:gd name="connsiteX2-89" fmla="*/ 4578341 w 6625880"/>
              <a:gd name="connsiteY2-90" fmla="*/ 1556762 h 4252202"/>
              <a:gd name="connsiteX3-91" fmla="*/ 6346085 w 6625880"/>
              <a:gd name="connsiteY3-92" fmla="*/ 1883 h 4252202"/>
              <a:gd name="connsiteX4-93" fmla="*/ 6327035 w 6625880"/>
              <a:gd name="connsiteY4-94" fmla="*/ 1925933 h 4252202"/>
              <a:gd name="connsiteX5-95" fmla="*/ 3505450 w 6625880"/>
              <a:gd name="connsiteY5-96" fmla="*/ 4251067 h 4252202"/>
              <a:gd name="connsiteX6-97" fmla="*/ 135785 w 6625880"/>
              <a:gd name="connsiteY6-98" fmla="*/ 1621133 h 4252202"/>
              <a:gd name="connsiteX0-99" fmla="*/ 198675 w 5706386"/>
              <a:gd name="connsiteY0-100" fmla="*/ 2703413 h 4252202"/>
              <a:gd name="connsiteX1-101" fmla="*/ 1330841 w 5706386"/>
              <a:gd name="connsiteY1-102" fmla="*/ 173333 h 4252202"/>
              <a:gd name="connsiteX2-103" fmla="*/ 3658847 w 5706386"/>
              <a:gd name="connsiteY2-104" fmla="*/ 1556762 h 4252202"/>
              <a:gd name="connsiteX3-105" fmla="*/ 5426591 w 5706386"/>
              <a:gd name="connsiteY3-106" fmla="*/ 1883 h 4252202"/>
              <a:gd name="connsiteX4-107" fmla="*/ 5407541 w 5706386"/>
              <a:gd name="connsiteY4-108" fmla="*/ 1925933 h 4252202"/>
              <a:gd name="connsiteX5-109" fmla="*/ 2585956 w 5706386"/>
              <a:gd name="connsiteY5-110" fmla="*/ 4251067 h 4252202"/>
              <a:gd name="connsiteX6-111" fmla="*/ 198675 w 5706386"/>
              <a:gd name="connsiteY6-112" fmla="*/ 2703413 h 42522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97" y="connsiteY6-98"/>
              </a:cxn>
            </a:cxnLst>
            <a:rect l="l" t="t" r="r" b="b"/>
            <a:pathLst>
              <a:path w="5706386" h="4252202">
                <a:moveTo>
                  <a:pt x="198675" y="2703413"/>
                </a:moveTo>
                <a:cubicBezTo>
                  <a:pt x="-480775" y="2411313"/>
                  <a:pt x="754146" y="364441"/>
                  <a:pt x="1330841" y="173333"/>
                </a:cubicBezTo>
                <a:cubicBezTo>
                  <a:pt x="1907536" y="-17775"/>
                  <a:pt x="2934728" y="1707191"/>
                  <a:pt x="3658847" y="1556762"/>
                </a:cubicBezTo>
                <a:cubicBezTo>
                  <a:pt x="4382966" y="1406333"/>
                  <a:pt x="5135142" y="-59645"/>
                  <a:pt x="5426591" y="1883"/>
                </a:cubicBezTo>
                <a:cubicBezTo>
                  <a:pt x="5718040" y="63412"/>
                  <a:pt x="5880980" y="1217736"/>
                  <a:pt x="5407541" y="1925933"/>
                </a:cubicBezTo>
                <a:cubicBezTo>
                  <a:pt x="4934102" y="2634130"/>
                  <a:pt x="3617831" y="4301867"/>
                  <a:pt x="2585956" y="4251067"/>
                </a:cubicBezTo>
                <a:cubicBezTo>
                  <a:pt x="1554081" y="4200267"/>
                  <a:pt x="416083" y="3034394"/>
                  <a:pt x="198675" y="2703413"/>
                </a:cubicBezTo>
                <a:close/>
              </a:path>
            </a:pathLst>
          </a:custGeom>
          <a:gradFill flip="none" rotWithShape="1">
            <a:gsLst>
              <a:gs pos="0">
                <a:srgbClr val="1EBCAD">
                  <a:alpha val="20000"/>
                </a:srgbClr>
              </a:gs>
              <a:gs pos="100000">
                <a:srgbClr val="1EBCAD">
                  <a:alpha val="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2" name="任意多边形: 形状 31"/>
          <p:cNvSpPr/>
          <p:nvPr/>
        </p:nvSpPr>
        <p:spPr>
          <a:xfrm rot="17203947">
            <a:off x="-2050340" y="-976655"/>
            <a:ext cx="5355874" cy="3991013"/>
          </a:xfrm>
          <a:custGeom>
            <a:avLst/>
            <a:gdLst>
              <a:gd name="connsiteX0" fmla="*/ 0 w 6210300"/>
              <a:gd name="connsiteY0" fmla="*/ 1619250 h 1924050"/>
              <a:gd name="connsiteX1" fmla="*/ 2114550 w 6210300"/>
              <a:gd name="connsiteY1" fmla="*/ 171450 h 1924050"/>
              <a:gd name="connsiteX2" fmla="*/ 3943350 w 6210300"/>
              <a:gd name="connsiteY2" fmla="*/ 971550 h 1924050"/>
              <a:gd name="connsiteX3" fmla="*/ 6210300 w 6210300"/>
              <a:gd name="connsiteY3" fmla="*/ 0 h 1924050"/>
              <a:gd name="connsiteX4" fmla="*/ 6191250 w 6210300"/>
              <a:gd name="connsiteY4" fmla="*/ 1924050 h 1924050"/>
              <a:gd name="connsiteX5" fmla="*/ 0 w 6210300"/>
              <a:gd name="connsiteY5" fmla="*/ 1619250 h 1924050"/>
              <a:gd name="connsiteX0-1" fmla="*/ 131771 w 6342071"/>
              <a:gd name="connsiteY0-2" fmla="*/ 1619250 h 1924050"/>
              <a:gd name="connsiteX1-3" fmla="*/ 2246321 w 6342071"/>
              <a:gd name="connsiteY1-4" fmla="*/ 171450 h 1924050"/>
              <a:gd name="connsiteX2-5" fmla="*/ 4075121 w 6342071"/>
              <a:gd name="connsiteY2-6" fmla="*/ 971550 h 1924050"/>
              <a:gd name="connsiteX3-7" fmla="*/ 6342071 w 6342071"/>
              <a:gd name="connsiteY3-8" fmla="*/ 0 h 1924050"/>
              <a:gd name="connsiteX4-9" fmla="*/ 6323021 w 6342071"/>
              <a:gd name="connsiteY4-10" fmla="*/ 1924050 h 1924050"/>
              <a:gd name="connsiteX5-11" fmla="*/ 131771 w 6342071"/>
              <a:gd name="connsiteY5-12" fmla="*/ 1619250 h 1924050"/>
              <a:gd name="connsiteX0-13" fmla="*/ 131771 w 6342071"/>
              <a:gd name="connsiteY0-14" fmla="*/ 1619250 h 1924050"/>
              <a:gd name="connsiteX1-15" fmla="*/ 2246321 w 6342071"/>
              <a:gd name="connsiteY1-16" fmla="*/ 171450 h 1924050"/>
              <a:gd name="connsiteX2-17" fmla="*/ 4075121 w 6342071"/>
              <a:gd name="connsiteY2-18" fmla="*/ 971550 h 1924050"/>
              <a:gd name="connsiteX3-19" fmla="*/ 6342071 w 6342071"/>
              <a:gd name="connsiteY3-20" fmla="*/ 0 h 1924050"/>
              <a:gd name="connsiteX4-21" fmla="*/ 6323021 w 6342071"/>
              <a:gd name="connsiteY4-22" fmla="*/ 1924050 h 1924050"/>
              <a:gd name="connsiteX5-23" fmla="*/ 131771 w 6342071"/>
              <a:gd name="connsiteY5-24" fmla="*/ 1619250 h 1924050"/>
              <a:gd name="connsiteX0-25" fmla="*/ 131771 w 6342071"/>
              <a:gd name="connsiteY0-26" fmla="*/ 1619250 h 1924050"/>
              <a:gd name="connsiteX1-27" fmla="*/ 2246321 w 6342071"/>
              <a:gd name="connsiteY1-28" fmla="*/ 171450 h 1924050"/>
              <a:gd name="connsiteX2-29" fmla="*/ 4075121 w 6342071"/>
              <a:gd name="connsiteY2-30" fmla="*/ 971550 h 1924050"/>
              <a:gd name="connsiteX3-31" fmla="*/ 6342071 w 6342071"/>
              <a:gd name="connsiteY3-32" fmla="*/ 0 h 1924050"/>
              <a:gd name="connsiteX4-33" fmla="*/ 6323021 w 6342071"/>
              <a:gd name="connsiteY4-34" fmla="*/ 1924050 h 1924050"/>
              <a:gd name="connsiteX5-35" fmla="*/ 131771 w 6342071"/>
              <a:gd name="connsiteY5-36" fmla="*/ 1619250 h 1924050"/>
              <a:gd name="connsiteX0-37" fmla="*/ 131771 w 6342090"/>
              <a:gd name="connsiteY0-38" fmla="*/ 1781023 h 2085823"/>
              <a:gd name="connsiteX1-39" fmla="*/ 2246321 w 6342090"/>
              <a:gd name="connsiteY1-40" fmla="*/ 333223 h 2085823"/>
              <a:gd name="connsiteX2-41" fmla="*/ 4075121 w 6342090"/>
              <a:gd name="connsiteY2-42" fmla="*/ 1133323 h 2085823"/>
              <a:gd name="connsiteX3-43" fmla="*/ 6342071 w 6342090"/>
              <a:gd name="connsiteY3-44" fmla="*/ 161773 h 2085823"/>
              <a:gd name="connsiteX4-45" fmla="*/ 6323021 w 6342090"/>
              <a:gd name="connsiteY4-46" fmla="*/ 2085823 h 2085823"/>
              <a:gd name="connsiteX5-47" fmla="*/ 131771 w 6342090"/>
              <a:gd name="connsiteY5-48" fmla="*/ 1781023 h 2085823"/>
              <a:gd name="connsiteX0-49" fmla="*/ 131771 w 6342090"/>
              <a:gd name="connsiteY0-50" fmla="*/ 1781023 h 2358194"/>
              <a:gd name="connsiteX1-51" fmla="*/ 2246321 w 6342090"/>
              <a:gd name="connsiteY1-52" fmla="*/ 333223 h 2358194"/>
              <a:gd name="connsiteX2-53" fmla="*/ 4075121 w 6342090"/>
              <a:gd name="connsiteY2-54" fmla="*/ 1133323 h 2358194"/>
              <a:gd name="connsiteX3-55" fmla="*/ 6342071 w 6342090"/>
              <a:gd name="connsiteY3-56" fmla="*/ 161773 h 2358194"/>
              <a:gd name="connsiteX4-57" fmla="*/ 6323021 w 6342090"/>
              <a:gd name="connsiteY4-58" fmla="*/ 2085823 h 2358194"/>
              <a:gd name="connsiteX5-59" fmla="*/ 131771 w 6342090"/>
              <a:gd name="connsiteY5-60" fmla="*/ 1781023 h 2358194"/>
              <a:gd name="connsiteX0-61" fmla="*/ 135785 w 6472189"/>
              <a:gd name="connsiteY0-62" fmla="*/ 1621133 h 2198304"/>
              <a:gd name="connsiteX1-63" fmla="*/ 2250335 w 6472189"/>
              <a:gd name="connsiteY1-64" fmla="*/ 173333 h 2198304"/>
              <a:gd name="connsiteX2-65" fmla="*/ 4578341 w 6472189"/>
              <a:gd name="connsiteY2-66" fmla="*/ 1556762 h 2198304"/>
              <a:gd name="connsiteX3-67" fmla="*/ 6346085 w 6472189"/>
              <a:gd name="connsiteY3-68" fmla="*/ 1883 h 2198304"/>
              <a:gd name="connsiteX4-69" fmla="*/ 6327035 w 6472189"/>
              <a:gd name="connsiteY4-70" fmla="*/ 1925933 h 2198304"/>
              <a:gd name="connsiteX5-71" fmla="*/ 135785 w 6472189"/>
              <a:gd name="connsiteY5-72" fmla="*/ 1621133 h 2198304"/>
              <a:gd name="connsiteX0-73" fmla="*/ 135785 w 6622548"/>
              <a:gd name="connsiteY0-74" fmla="*/ 1621133 h 2202641"/>
              <a:gd name="connsiteX1-75" fmla="*/ 2250335 w 6622548"/>
              <a:gd name="connsiteY1-76" fmla="*/ 173333 h 2202641"/>
              <a:gd name="connsiteX2-77" fmla="*/ 4578341 w 6622548"/>
              <a:gd name="connsiteY2-78" fmla="*/ 1556762 h 2202641"/>
              <a:gd name="connsiteX3-79" fmla="*/ 6346085 w 6622548"/>
              <a:gd name="connsiteY3-80" fmla="*/ 1883 h 2202641"/>
              <a:gd name="connsiteX4-81" fmla="*/ 6327035 w 6622548"/>
              <a:gd name="connsiteY4-82" fmla="*/ 1925933 h 2202641"/>
              <a:gd name="connsiteX5-83" fmla="*/ 3554783 w 6622548"/>
              <a:gd name="connsiteY5-84" fmla="*/ 2159216 h 2202641"/>
              <a:gd name="connsiteX6" fmla="*/ 135785 w 6622548"/>
              <a:gd name="connsiteY6" fmla="*/ 1621133 h 2202641"/>
              <a:gd name="connsiteX0-85" fmla="*/ 135785 w 6625880"/>
              <a:gd name="connsiteY0-86" fmla="*/ 1621133 h 4252202"/>
              <a:gd name="connsiteX1-87" fmla="*/ 2250335 w 6625880"/>
              <a:gd name="connsiteY1-88" fmla="*/ 173333 h 4252202"/>
              <a:gd name="connsiteX2-89" fmla="*/ 4578341 w 6625880"/>
              <a:gd name="connsiteY2-90" fmla="*/ 1556762 h 4252202"/>
              <a:gd name="connsiteX3-91" fmla="*/ 6346085 w 6625880"/>
              <a:gd name="connsiteY3-92" fmla="*/ 1883 h 4252202"/>
              <a:gd name="connsiteX4-93" fmla="*/ 6327035 w 6625880"/>
              <a:gd name="connsiteY4-94" fmla="*/ 1925933 h 4252202"/>
              <a:gd name="connsiteX5-95" fmla="*/ 3505450 w 6625880"/>
              <a:gd name="connsiteY5-96" fmla="*/ 4251067 h 4252202"/>
              <a:gd name="connsiteX6-97" fmla="*/ 135785 w 6625880"/>
              <a:gd name="connsiteY6-98" fmla="*/ 1621133 h 4252202"/>
              <a:gd name="connsiteX0-99" fmla="*/ 198675 w 5706386"/>
              <a:gd name="connsiteY0-100" fmla="*/ 2703413 h 4252202"/>
              <a:gd name="connsiteX1-101" fmla="*/ 1330841 w 5706386"/>
              <a:gd name="connsiteY1-102" fmla="*/ 173333 h 4252202"/>
              <a:gd name="connsiteX2-103" fmla="*/ 3658847 w 5706386"/>
              <a:gd name="connsiteY2-104" fmla="*/ 1556762 h 4252202"/>
              <a:gd name="connsiteX3-105" fmla="*/ 5426591 w 5706386"/>
              <a:gd name="connsiteY3-106" fmla="*/ 1883 h 4252202"/>
              <a:gd name="connsiteX4-107" fmla="*/ 5407541 w 5706386"/>
              <a:gd name="connsiteY4-108" fmla="*/ 1925933 h 4252202"/>
              <a:gd name="connsiteX5-109" fmla="*/ 2585956 w 5706386"/>
              <a:gd name="connsiteY5-110" fmla="*/ 4251067 h 4252202"/>
              <a:gd name="connsiteX6-111" fmla="*/ 198675 w 5706386"/>
              <a:gd name="connsiteY6-112" fmla="*/ 2703413 h 42522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97" y="connsiteY6-98"/>
              </a:cxn>
            </a:cxnLst>
            <a:rect l="l" t="t" r="r" b="b"/>
            <a:pathLst>
              <a:path w="5706386" h="4252202">
                <a:moveTo>
                  <a:pt x="198675" y="2703413"/>
                </a:moveTo>
                <a:cubicBezTo>
                  <a:pt x="-480775" y="2411313"/>
                  <a:pt x="754146" y="364441"/>
                  <a:pt x="1330841" y="173333"/>
                </a:cubicBezTo>
                <a:cubicBezTo>
                  <a:pt x="1907536" y="-17775"/>
                  <a:pt x="2934728" y="1707191"/>
                  <a:pt x="3658847" y="1556762"/>
                </a:cubicBezTo>
                <a:cubicBezTo>
                  <a:pt x="4382966" y="1406333"/>
                  <a:pt x="5135142" y="-59645"/>
                  <a:pt x="5426591" y="1883"/>
                </a:cubicBezTo>
                <a:cubicBezTo>
                  <a:pt x="5718040" y="63412"/>
                  <a:pt x="5880980" y="1217736"/>
                  <a:pt x="5407541" y="1925933"/>
                </a:cubicBezTo>
                <a:cubicBezTo>
                  <a:pt x="4934102" y="2634130"/>
                  <a:pt x="3617831" y="4301867"/>
                  <a:pt x="2585956" y="4251067"/>
                </a:cubicBezTo>
                <a:cubicBezTo>
                  <a:pt x="1554081" y="4200267"/>
                  <a:pt x="416083" y="3034394"/>
                  <a:pt x="198675" y="2703413"/>
                </a:cubicBezTo>
                <a:close/>
              </a:path>
            </a:pathLst>
          </a:custGeom>
          <a:gradFill flip="none" rotWithShape="1">
            <a:gsLst>
              <a:gs pos="0">
                <a:srgbClr val="1EBCAD">
                  <a:alpha val="20000"/>
                </a:srgbClr>
              </a:gs>
              <a:gs pos="100000">
                <a:srgbClr val="1EBCAD">
                  <a:alpha val="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0" y="6381750"/>
            <a:ext cx="12192000" cy="0"/>
          </a:xfrm>
          <a:prstGeom prst="line">
            <a:avLst/>
          </a:prstGeom>
          <a:ln>
            <a:solidFill>
              <a:srgbClr val="1EBC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09" y="666750"/>
            <a:ext cx="10682222" cy="6191180"/>
          </a:xfrm>
          <a:prstGeom prst="rect">
            <a:avLst/>
          </a:prstGeom>
        </p:spPr>
      </p:pic>
      <p:cxnSp>
        <p:nvCxnSpPr>
          <p:cNvPr id="36" name="直接连接符 35"/>
          <p:cNvCxnSpPr/>
          <p:nvPr/>
        </p:nvCxnSpPr>
        <p:spPr>
          <a:xfrm>
            <a:off x="9442451" y="666680"/>
            <a:ext cx="0" cy="6191320"/>
          </a:xfrm>
          <a:prstGeom prst="line">
            <a:avLst/>
          </a:prstGeom>
          <a:ln>
            <a:solidFill>
              <a:schemeClr val="bg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7613651" y="666680"/>
            <a:ext cx="0" cy="6191320"/>
          </a:xfrm>
          <a:prstGeom prst="line">
            <a:avLst/>
          </a:prstGeom>
          <a:ln>
            <a:solidFill>
              <a:schemeClr val="bg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5784851" y="666680"/>
            <a:ext cx="0" cy="6191320"/>
          </a:xfrm>
          <a:prstGeom prst="line">
            <a:avLst/>
          </a:prstGeom>
          <a:ln>
            <a:solidFill>
              <a:schemeClr val="bg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3956051" y="666680"/>
            <a:ext cx="0" cy="6191320"/>
          </a:xfrm>
          <a:prstGeom prst="line">
            <a:avLst/>
          </a:prstGeom>
          <a:ln>
            <a:solidFill>
              <a:schemeClr val="bg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2127251" y="666680"/>
            <a:ext cx="0" cy="6191320"/>
          </a:xfrm>
          <a:prstGeom prst="line">
            <a:avLst/>
          </a:prstGeom>
          <a:ln>
            <a:solidFill>
              <a:schemeClr val="bg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660402" y="476249"/>
            <a:ext cx="5124450" cy="6381751"/>
          </a:xfrm>
          <a:prstGeom prst="rect">
            <a:avLst/>
          </a:prstGeom>
          <a:gradFill flip="none" rotWithShape="1">
            <a:gsLst>
              <a:gs pos="0">
                <a:srgbClr val="1EBCAD"/>
              </a:gs>
              <a:gs pos="100000">
                <a:srgbClr val="1EBCAD">
                  <a:alpha val="4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0577249" y="6012348"/>
            <a:ext cx="1500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b="1" dirty="0">
                <a:solidFill>
                  <a:srgbClr val="1EBCAD"/>
                </a:solidFill>
                <a:latin typeface="Myriad Pro" panose="020B0503030403020204" pitchFamily="34" charset="0"/>
                <a:ea typeface="微软雅黑 Light" panose="020B0502040204020203" pitchFamily="34" charset="-122"/>
              </a:rPr>
              <a:t>TEXT</a:t>
            </a:r>
            <a:r>
              <a:rPr lang="en-US" altLang="zh-CN" b="1" dirty="0">
                <a:solidFill>
                  <a:schemeClr val="bg1"/>
                </a:solidFill>
                <a:latin typeface="Myriad Pro" panose="020B0503030403020204" pitchFamily="34" charset="0"/>
                <a:ea typeface="微软雅黑 Light" panose="020B0502040204020203" pitchFamily="34" charset="-122"/>
              </a:rPr>
              <a:t> HERE</a:t>
            </a:r>
            <a:endParaRPr lang="zh-CN" altLang="en-US" b="1" dirty="0">
              <a:solidFill>
                <a:schemeClr val="bg1"/>
              </a:solidFill>
              <a:latin typeface="Myriad Pro" panose="020B0503030403020204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066513" y="2209829"/>
            <a:ext cx="4603688" cy="461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1EBCAD"/>
              </a:buClr>
            </a:pPr>
            <a:r>
              <a:rPr lang="en-US" altLang="zh-CN" dirty="0">
                <a:solidFill>
                  <a:schemeClr val="bg1">
                    <a:alpha val="70000"/>
                  </a:schemeClr>
                </a:solidFill>
                <a:latin typeface="Myriad Pro" panose="020B0503030403020204" pitchFamily="34" charset="0"/>
                <a:ea typeface="微软简" pitchFamily="2" charset="-122"/>
              </a:rPr>
              <a:t>Lorem ipsum dolor sit </a:t>
            </a:r>
            <a:r>
              <a:rPr lang="en-US" altLang="zh-CN" dirty="0" err="1">
                <a:solidFill>
                  <a:schemeClr val="bg1">
                    <a:alpha val="70000"/>
                  </a:schemeClr>
                </a:solidFill>
                <a:latin typeface="Myriad Pro" panose="020B0503030403020204" pitchFamily="34" charset="0"/>
                <a:ea typeface="微软简" pitchFamily="2" charset="-122"/>
              </a:rPr>
              <a:t>amet</a:t>
            </a:r>
            <a:r>
              <a:rPr lang="en-US" altLang="zh-CN" dirty="0">
                <a:solidFill>
                  <a:schemeClr val="bg1">
                    <a:alpha val="70000"/>
                  </a:schemeClr>
                </a:solidFill>
                <a:latin typeface="Myriad Pro" panose="020B0503030403020204" pitchFamily="34" charset="0"/>
                <a:ea typeface="微软简" pitchFamily="2" charset="-122"/>
              </a:rPr>
              <a:t>, </a:t>
            </a:r>
            <a:r>
              <a:rPr lang="en-US" altLang="zh-CN" dirty="0" err="1">
                <a:solidFill>
                  <a:schemeClr val="bg1">
                    <a:alpha val="70000"/>
                  </a:schemeClr>
                </a:solidFill>
                <a:latin typeface="Myriad Pro" panose="020B0503030403020204" pitchFamily="34" charset="0"/>
                <a:ea typeface="微软简" pitchFamily="2" charset="-122"/>
              </a:rPr>
              <a:t>consectetuer</a:t>
            </a:r>
            <a:endParaRPr lang="en-US" altLang="zh-CN" dirty="0">
              <a:solidFill>
                <a:schemeClr val="bg1">
                  <a:alpha val="70000"/>
                </a:schemeClr>
              </a:solidFill>
              <a:latin typeface="Myriad Pro" panose="020B0503030403020204" pitchFamily="34" charset="0"/>
              <a:ea typeface="微软简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066513" y="3086678"/>
            <a:ext cx="4603688" cy="1292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>
                    <a:alpha val="70000"/>
                  </a:schemeClr>
                </a:solidFill>
                <a:latin typeface="Myriad Pro" panose="020B0503030403020204" pitchFamily="34" charset="0"/>
                <a:ea typeface="微软简" pitchFamily="2" charset="-122"/>
              </a:rPr>
              <a:t>Lorem ipsum dolor sit amet, consectetuer adipiscing elit. Maecenas porttitor congue massa. </a:t>
            </a:r>
            <a:r>
              <a:rPr lang="en-US" altLang="zh-CN" dirty="0" err="1">
                <a:solidFill>
                  <a:schemeClr val="bg1">
                    <a:alpha val="70000"/>
                  </a:schemeClr>
                </a:solidFill>
                <a:latin typeface="Myriad Pro" panose="020B0503030403020204" pitchFamily="34" charset="0"/>
                <a:ea typeface="微软简" pitchFamily="2" charset="-122"/>
              </a:rPr>
              <a:t>Fusce</a:t>
            </a:r>
            <a:r>
              <a:rPr lang="en-US" altLang="zh-CN" dirty="0">
                <a:solidFill>
                  <a:schemeClr val="bg1">
                    <a:alpha val="70000"/>
                  </a:schemeClr>
                </a:solidFill>
                <a:latin typeface="Myriad Pro" panose="020B0503030403020204" pitchFamily="34" charset="0"/>
                <a:ea typeface="微软简" pitchFamily="2" charset="-122"/>
              </a:rPr>
              <a:t> </a:t>
            </a:r>
            <a:r>
              <a:rPr lang="en-US" altLang="zh-CN" dirty="0" err="1">
                <a:solidFill>
                  <a:schemeClr val="bg1">
                    <a:alpha val="70000"/>
                  </a:schemeClr>
                </a:solidFill>
                <a:latin typeface="Myriad Pro" panose="020B0503030403020204" pitchFamily="34" charset="0"/>
                <a:ea typeface="微软简" pitchFamily="2" charset="-122"/>
              </a:rPr>
              <a:t>posuere</a:t>
            </a:r>
            <a:endParaRPr lang="en-US" altLang="zh-CN" dirty="0">
              <a:solidFill>
                <a:schemeClr val="bg1">
                  <a:alpha val="70000"/>
                </a:schemeClr>
              </a:solidFill>
              <a:latin typeface="Myriad Pro" panose="020B0503030403020204" pitchFamily="34" charset="0"/>
              <a:ea typeface="微软简" pitchFamily="2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066513" y="4495100"/>
            <a:ext cx="4603688" cy="1292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>
                    <a:alpha val="70000"/>
                  </a:schemeClr>
                </a:solidFill>
                <a:latin typeface="Myriad Pro" panose="020B0503030403020204" pitchFamily="34" charset="0"/>
                <a:ea typeface="微软简" pitchFamily="2" charset="-122"/>
              </a:rPr>
              <a:t>Lorem ipsum dolor sit amet, consectetuer adipiscing elit. Maecenas porttitor congue massa. </a:t>
            </a:r>
            <a:r>
              <a:rPr lang="en-US" altLang="zh-CN" dirty="0" err="1">
                <a:solidFill>
                  <a:schemeClr val="bg1">
                    <a:alpha val="70000"/>
                  </a:schemeClr>
                </a:solidFill>
                <a:latin typeface="Myriad Pro" panose="020B0503030403020204" pitchFamily="34" charset="0"/>
                <a:ea typeface="微软简" pitchFamily="2" charset="-122"/>
              </a:rPr>
              <a:t>Fusce</a:t>
            </a:r>
            <a:r>
              <a:rPr lang="en-US" altLang="zh-CN" dirty="0">
                <a:solidFill>
                  <a:schemeClr val="bg1">
                    <a:alpha val="70000"/>
                  </a:schemeClr>
                </a:solidFill>
                <a:latin typeface="Myriad Pro" panose="020B0503030403020204" pitchFamily="34" charset="0"/>
                <a:ea typeface="微软简" pitchFamily="2" charset="-122"/>
              </a:rPr>
              <a:t> </a:t>
            </a:r>
            <a:r>
              <a:rPr lang="en-US" altLang="zh-CN" dirty="0" err="1">
                <a:solidFill>
                  <a:schemeClr val="bg1">
                    <a:alpha val="70000"/>
                  </a:schemeClr>
                </a:solidFill>
                <a:latin typeface="Myriad Pro" panose="020B0503030403020204" pitchFamily="34" charset="0"/>
                <a:ea typeface="微软简" pitchFamily="2" charset="-122"/>
              </a:rPr>
              <a:t>posuere</a:t>
            </a:r>
            <a:endParaRPr lang="en-US" altLang="zh-CN" dirty="0">
              <a:solidFill>
                <a:schemeClr val="bg1">
                  <a:alpha val="70000"/>
                </a:schemeClr>
              </a:solidFill>
              <a:latin typeface="Myriad Pro" panose="020B0503030403020204" pitchFamily="34" charset="0"/>
              <a:ea typeface="微软简" pitchFamily="2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066512" y="1504558"/>
            <a:ext cx="3769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>
                <a:solidFill>
                  <a:schemeClr val="bg1"/>
                </a:solidFill>
                <a:ea typeface="微软简" pitchFamily="2" charset="-122"/>
              </a:defRPr>
            </a:lvl1pPr>
          </a:lstStyle>
          <a:p>
            <a:r>
              <a:rPr lang="en-US" altLang="zh-CN" b="1" dirty="0">
                <a:latin typeface="微软雅黑 Light" panose="020B0502040204020203" pitchFamily="34" charset="-122"/>
              </a:rPr>
              <a:t>TEXT HERE</a:t>
            </a:r>
            <a:endParaRPr lang="zh-CN" altLang="en-US" b="1" dirty="0">
              <a:latin typeface="微软雅黑 Light" panose="020B0502040204020203" pitchFamily="34" charset="-122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5017596" y="1891862"/>
            <a:ext cx="318463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圆: 空心 30"/>
          <p:cNvSpPr/>
          <p:nvPr/>
        </p:nvSpPr>
        <p:spPr>
          <a:xfrm>
            <a:off x="9753600" y="1935800"/>
            <a:ext cx="3653080" cy="3653080"/>
          </a:xfrm>
          <a:prstGeom prst="donut">
            <a:avLst>
              <a:gd name="adj" fmla="val 14674"/>
            </a:avLst>
          </a:prstGeom>
          <a:solidFill>
            <a:srgbClr val="21D1C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2" grpId="0" animBg="1"/>
      <p:bldP spid="18" grpId="0" animBg="1"/>
      <p:bldP spid="19" grpId="0"/>
      <p:bldP spid="20" grpId="0"/>
      <p:bldP spid="21" grpId="0"/>
      <p:bldP spid="22" grpId="0"/>
      <p:bldP spid="23" grpId="0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7620"/>
            <a:ext cx="12192000" cy="6865620"/>
          </a:xfrm>
          <a:prstGeom prst="rect">
            <a:avLst/>
          </a:prstGeom>
          <a:solidFill>
            <a:srgbClr val="1D27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2A0D5B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-600240"/>
            <a:ext cx="4085377" cy="7580159"/>
          </a:xfrm>
          <a:custGeom>
            <a:avLst/>
            <a:gdLst>
              <a:gd name="connsiteX0" fmla="*/ 0 w 3619500"/>
              <a:gd name="connsiteY0" fmla="*/ 0 h 6865620"/>
              <a:gd name="connsiteX1" fmla="*/ 3619500 w 3619500"/>
              <a:gd name="connsiteY1" fmla="*/ 0 h 6865620"/>
              <a:gd name="connsiteX2" fmla="*/ 3619500 w 3619500"/>
              <a:gd name="connsiteY2" fmla="*/ 6865620 h 6865620"/>
              <a:gd name="connsiteX3" fmla="*/ 0 w 3619500"/>
              <a:gd name="connsiteY3" fmla="*/ 6865620 h 6865620"/>
              <a:gd name="connsiteX4" fmla="*/ 0 w 3619500"/>
              <a:gd name="connsiteY4" fmla="*/ 0 h 6865620"/>
              <a:gd name="connsiteX0-1" fmla="*/ 0 w 3619500"/>
              <a:gd name="connsiteY0-2" fmla="*/ 0 h 6865620"/>
              <a:gd name="connsiteX1-3" fmla="*/ 3619500 w 3619500"/>
              <a:gd name="connsiteY1-4" fmla="*/ 0 h 6865620"/>
              <a:gd name="connsiteX2-5" fmla="*/ 3610303 w 3619500"/>
              <a:gd name="connsiteY2-6" fmla="*/ 2159876 h 6865620"/>
              <a:gd name="connsiteX3-7" fmla="*/ 3619500 w 3619500"/>
              <a:gd name="connsiteY3-8" fmla="*/ 6865620 h 6865620"/>
              <a:gd name="connsiteX4-9" fmla="*/ 0 w 3619500"/>
              <a:gd name="connsiteY4-10" fmla="*/ 6865620 h 6865620"/>
              <a:gd name="connsiteX5" fmla="*/ 0 w 3619500"/>
              <a:gd name="connsiteY5" fmla="*/ 0 h 6865620"/>
              <a:gd name="connsiteX0-11" fmla="*/ 0 w 3884901"/>
              <a:gd name="connsiteY0-12" fmla="*/ 0 h 6865620"/>
              <a:gd name="connsiteX1-13" fmla="*/ 3619500 w 3884901"/>
              <a:gd name="connsiteY1-14" fmla="*/ 0 h 6865620"/>
              <a:gd name="connsiteX2-15" fmla="*/ 3610303 w 3884901"/>
              <a:gd name="connsiteY2-16" fmla="*/ 2159876 h 6865620"/>
              <a:gd name="connsiteX3-17" fmla="*/ 3610303 w 3884901"/>
              <a:gd name="connsiteY3-18" fmla="*/ 6180083 h 6865620"/>
              <a:gd name="connsiteX4-19" fmla="*/ 3619500 w 3884901"/>
              <a:gd name="connsiteY4-20" fmla="*/ 6865620 h 6865620"/>
              <a:gd name="connsiteX5-21" fmla="*/ 0 w 3884901"/>
              <a:gd name="connsiteY5-22" fmla="*/ 6865620 h 6865620"/>
              <a:gd name="connsiteX6" fmla="*/ 0 w 3884901"/>
              <a:gd name="connsiteY6" fmla="*/ 0 h 6865620"/>
              <a:gd name="connsiteX0-23" fmla="*/ 0 w 3752555"/>
              <a:gd name="connsiteY0-24" fmla="*/ 0 h 6865620"/>
              <a:gd name="connsiteX1-25" fmla="*/ 3619500 w 3752555"/>
              <a:gd name="connsiteY1-26" fmla="*/ 0 h 6865620"/>
              <a:gd name="connsiteX2-27" fmla="*/ 3610303 w 3752555"/>
              <a:gd name="connsiteY2-28" fmla="*/ 2159876 h 6865620"/>
              <a:gd name="connsiteX3-29" fmla="*/ 2585545 w 3752555"/>
              <a:gd name="connsiteY3-30" fmla="*/ 5234152 h 6865620"/>
              <a:gd name="connsiteX4-31" fmla="*/ 3619500 w 3752555"/>
              <a:gd name="connsiteY4-32" fmla="*/ 6865620 h 6865620"/>
              <a:gd name="connsiteX5-33" fmla="*/ 0 w 3752555"/>
              <a:gd name="connsiteY5-34" fmla="*/ 6865620 h 6865620"/>
              <a:gd name="connsiteX6-35" fmla="*/ 0 w 3752555"/>
              <a:gd name="connsiteY6-36" fmla="*/ 0 h 6865620"/>
              <a:gd name="connsiteX0-37" fmla="*/ 0 w 4051753"/>
              <a:gd name="connsiteY0-38" fmla="*/ 0 h 6865620"/>
              <a:gd name="connsiteX1-39" fmla="*/ 3619500 w 4051753"/>
              <a:gd name="connsiteY1-40" fmla="*/ 0 h 6865620"/>
              <a:gd name="connsiteX2-41" fmla="*/ 4051737 w 4051753"/>
              <a:gd name="connsiteY2-42" fmla="*/ 1970690 h 6865620"/>
              <a:gd name="connsiteX3-43" fmla="*/ 2585545 w 4051753"/>
              <a:gd name="connsiteY3-44" fmla="*/ 5234152 h 6865620"/>
              <a:gd name="connsiteX4-45" fmla="*/ 3619500 w 4051753"/>
              <a:gd name="connsiteY4-46" fmla="*/ 6865620 h 6865620"/>
              <a:gd name="connsiteX5-47" fmla="*/ 0 w 4051753"/>
              <a:gd name="connsiteY5-48" fmla="*/ 6865620 h 6865620"/>
              <a:gd name="connsiteX6-49" fmla="*/ 0 w 4051753"/>
              <a:gd name="connsiteY6-50" fmla="*/ 0 h 6865620"/>
              <a:gd name="connsiteX0-51" fmla="*/ 0 w 4168824"/>
              <a:gd name="connsiteY0-52" fmla="*/ 589700 h 7455320"/>
              <a:gd name="connsiteX1-53" fmla="*/ 3619500 w 4168824"/>
              <a:gd name="connsiteY1-54" fmla="*/ 589700 h 7455320"/>
              <a:gd name="connsiteX2-55" fmla="*/ 4051737 w 4168824"/>
              <a:gd name="connsiteY2-56" fmla="*/ 2560390 h 7455320"/>
              <a:gd name="connsiteX3-57" fmla="*/ 2585545 w 4168824"/>
              <a:gd name="connsiteY3-58" fmla="*/ 5823852 h 7455320"/>
              <a:gd name="connsiteX4-59" fmla="*/ 3619500 w 4168824"/>
              <a:gd name="connsiteY4-60" fmla="*/ 7455320 h 7455320"/>
              <a:gd name="connsiteX5-61" fmla="*/ 0 w 4168824"/>
              <a:gd name="connsiteY5-62" fmla="*/ 7455320 h 7455320"/>
              <a:gd name="connsiteX6-63" fmla="*/ 0 w 4168824"/>
              <a:gd name="connsiteY6-64" fmla="*/ 589700 h 7455320"/>
              <a:gd name="connsiteX0-65" fmla="*/ 0 w 4085377"/>
              <a:gd name="connsiteY0-66" fmla="*/ 600239 h 7465859"/>
              <a:gd name="connsiteX1-67" fmla="*/ 3036176 w 4085377"/>
              <a:gd name="connsiteY1-68" fmla="*/ 568708 h 7465859"/>
              <a:gd name="connsiteX2-69" fmla="*/ 4051737 w 4085377"/>
              <a:gd name="connsiteY2-70" fmla="*/ 2570929 h 7465859"/>
              <a:gd name="connsiteX3-71" fmla="*/ 2585545 w 4085377"/>
              <a:gd name="connsiteY3-72" fmla="*/ 5834391 h 7465859"/>
              <a:gd name="connsiteX4-73" fmla="*/ 3619500 w 4085377"/>
              <a:gd name="connsiteY4-74" fmla="*/ 7465859 h 7465859"/>
              <a:gd name="connsiteX5-75" fmla="*/ 0 w 4085377"/>
              <a:gd name="connsiteY5-76" fmla="*/ 7465859 h 7465859"/>
              <a:gd name="connsiteX6-77" fmla="*/ 0 w 4085377"/>
              <a:gd name="connsiteY6-78" fmla="*/ 600239 h 7465859"/>
              <a:gd name="connsiteX0-79" fmla="*/ 0 w 4085377"/>
              <a:gd name="connsiteY0-80" fmla="*/ 600239 h 7580159"/>
              <a:gd name="connsiteX1-81" fmla="*/ 3036176 w 4085377"/>
              <a:gd name="connsiteY1-82" fmla="*/ 568708 h 7580159"/>
              <a:gd name="connsiteX2-83" fmla="*/ 4051737 w 4085377"/>
              <a:gd name="connsiteY2-84" fmla="*/ 2570929 h 7580159"/>
              <a:gd name="connsiteX3-85" fmla="*/ 2585545 w 4085377"/>
              <a:gd name="connsiteY3-86" fmla="*/ 5834391 h 7580159"/>
              <a:gd name="connsiteX4-87" fmla="*/ 3333750 w 4085377"/>
              <a:gd name="connsiteY4-88" fmla="*/ 7580159 h 7580159"/>
              <a:gd name="connsiteX5-89" fmla="*/ 0 w 4085377"/>
              <a:gd name="connsiteY5-90" fmla="*/ 7465859 h 7580159"/>
              <a:gd name="connsiteX6-91" fmla="*/ 0 w 4085377"/>
              <a:gd name="connsiteY6-92" fmla="*/ 600239 h 758015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</a:cxnLst>
            <a:rect l="l" t="t" r="r" b="b"/>
            <a:pathLst>
              <a:path w="4085377" h="7580159">
                <a:moveTo>
                  <a:pt x="0" y="600239"/>
                </a:moveTo>
                <a:cubicBezTo>
                  <a:pt x="603250" y="-544031"/>
                  <a:pt x="2360887" y="240260"/>
                  <a:pt x="3036176" y="568708"/>
                </a:cubicBezTo>
                <a:cubicBezTo>
                  <a:pt x="3711466" y="897156"/>
                  <a:pt x="4224063" y="1698570"/>
                  <a:pt x="4051737" y="2570929"/>
                </a:cubicBezTo>
                <a:cubicBezTo>
                  <a:pt x="4050204" y="3600943"/>
                  <a:pt x="2584012" y="5050100"/>
                  <a:pt x="2585545" y="5834391"/>
                </a:cubicBezTo>
                <a:cubicBezTo>
                  <a:pt x="2587078" y="6618682"/>
                  <a:pt x="3935467" y="7465903"/>
                  <a:pt x="3333750" y="7580159"/>
                </a:cubicBezTo>
                <a:lnTo>
                  <a:pt x="0" y="7465859"/>
                </a:lnTo>
                <a:lnTo>
                  <a:pt x="0" y="600239"/>
                </a:lnTo>
                <a:close/>
              </a:path>
            </a:pathLst>
          </a:custGeom>
          <a:solidFill>
            <a:srgbClr val="1EB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rgbClr val="2A0D5B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809859" y="827765"/>
            <a:ext cx="4743294" cy="5202470"/>
          </a:xfrm>
          <a:custGeom>
            <a:avLst/>
            <a:gdLst>
              <a:gd name="connsiteX0" fmla="*/ 911393 w 4743294"/>
              <a:gd name="connsiteY0" fmla="*/ 3 h 5202470"/>
              <a:gd name="connsiteX1" fmla="*/ 4725315 w 4743294"/>
              <a:gd name="connsiteY1" fmla="*/ 1146447 h 5202470"/>
              <a:gd name="connsiteX2" fmla="*/ 4020777 w 4743294"/>
              <a:gd name="connsiteY2" fmla="*/ 2615483 h 5202470"/>
              <a:gd name="connsiteX3" fmla="*/ 4395531 w 4743294"/>
              <a:gd name="connsiteY3" fmla="*/ 4039548 h 5202470"/>
              <a:gd name="connsiteX4" fmla="*/ 2416830 w 4743294"/>
              <a:gd name="connsiteY4" fmla="*/ 5193791 h 5202470"/>
              <a:gd name="connsiteX5" fmla="*/ 842862 w 4743294"/>
              <a:gd name="connsiteY5" fmla="*/ 4324362 h 5202470"/>
              <a:gd name="connsiteX6" fmla="*/ 228266 w 4743294"/>
              <a:gd name="connsiteY6" fmla="*/ 142106 h 5202470"/>
              <a:gd name="connsiteX7" fmla="*/ 911393 w 4743294"/>
              <a:gd name="connsiteY7" fmla="*/ 3 h 5202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43294" h="5202470">
                <a:moveTo>
                  <a:pt x="911393" y="3"/>
                </a:moveTo>
                <a:cubicBezTo>
                  <a:pt x="2282689" y="-1725"/>
                  <a:pt x="4989205" y="785122"/>
                  <a:pt x="4725315" y="1146447"/>
                </a:cubicBezTo>
                <a:cubicBezTo>
                  <a:pt x="4400528" y="1591155"/>
                  <a:pt x="4075741" y="2133300"/>
                  <a:pt x="4020777" y="2615483"/>
                </a:cubicBezTo>
                <a:cubicBezTo>
                  <a:pt x="3965813" y="3097666"/>
                  <a:pt x="4950167" y="3399968"/>
                  <a:pt x="4395531" y="4039548"/>
                </a:cubicBezTo>
                <a:cubicBezTo>
                  <a:pt x="3840895" y="4679128"/>
                  <a:pt x="3016436" y="5153817"/>
                  <a:pt x="2416830" y="5193791"/>
                </a:cubicBezTo>
                <a:cubicBezTo>
                  <a:pt x="1817224" y="5233765"/>
                  <a:pt x="1207623" y="5166309"/>
                  <a:pt x="842862" y="4324362"/>
                </a:cubicBezTo>
                <a:cubicBezTo>
                  <a:pt x="478101" y="3482415"/>
                  <a:pt x="-418809" y="671758"/>
                  <a:pt x="228266" y="142106"/>
                </a:cubicBezTo>
                <a:cubicBezTo>
                  <a:pt x="349593" y="42796"/>
                  <a:pt x="594939" y="402"/>
                  <a:pt x="911393" y="3"/>
                </a:cubicBezTo>
                <a:close/>
              </a:path>
            </a:pathLst>
          </a:custGeom>
        </p:spPr>
      </p:pic>
      <p:sp>
        <p:nvSpPr>
          <p:cNvPr id="9" name="文本框 8"/>
          <p:cNvSpPr txBox="1"/>
          <p:nvPr/>
        </p:nvSpPr>
        <p:spPr>
          <a:xfrm>
            <a:off x="6020356" y="1829283"/>
            <a:ext cx="4603688" cy="461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1EBCAD"/>
              </a:buClr>
            </a:pPr>
            <a:r>
              <a:rPr lang="en-US" altLang="zh-CN" dirty="0">
                <a:solidFill>
                  <a:schemeClr val="bg1">
                    <a:alpha val="70000"/>
                  </a:schemeClr>
                </a:solidFill>
                <a:latin typeface="Myriad Pro" panose="020B0503030403020204" pitchFamily="34" charset="0"/>
                <a:ea typeface="微软简" pitchFamily="2" charset="-122"/>
              </a:rPr>
              <a:t>Lorem ipsum dolor sit </a:t>
            </a:r>
            <a:r>
              <a:rPr lang="en-US" altLang="zh-CN" dirty="0" err="1">
                <a:solidFill>
                  <a:schemeClr val="bg1">
                    <a:alpha val="70000"/>
                  </a:schemeClr>
                </a:solidFill>
                <a:latin typeface="Myriad Pro" panose="020B0503030403020204" pitchFamily="34" charset="0"/>
                <a:ea typeface="微软简" pitchFamily="2" charset="-122"/>
              </a:rPr>
              <a:t>amet</a:t>
            </a:r>
            <a:r>
              <a:rPr lang="en-US" altLang="zh-CN" dirty="0">
                <a:solidFill>
                  <a:schemeClr val="bg1">
                    <a:alpha val="70000"/>
                  </a:schemeClr>
                </a:solidFill>
                <a:latin typeface="Myriad Pro" panose="020B0503030403020204" pitchFamily="34" charset="0"/>
                <a:ea typeface="微软简" pitchFamily="2" charset="-122"/>
              </a:rPr>
              <a:t>, </a:t>
            </a:r>
            <a:r>
              <a:rPr lang="en-US" altLang="zh-CN" dirty="0" err="1">
                <a:solidFill>
                  <a:schemeClr val="bg1">
                    <a:alpha val="70000"/>
                  </a:schemeClr>
                </a:solidFill>
                <a:latin typeface="Myriad Pro" panose="020B0503030403020204" pitchFamily="34" charset="0"/>
                <a:ea typeface="微软简" pitchFamily="2" charset="-122"/>
              </a:rPr>
              <a:t>consectetuer</a:t>
            </a:r>
            <a:endParaRPr lang="en-US" altLang="zh-CN" dirty="0">
              <a:solidFill>
                <a:schemeClr val="bg1">
                  <a:alpha val="70000"/>
                </a:schemeClr>
              </a:solidFill>
              <a:latin typeface="Myriad Pro" panose="020B0503030403020204" pitchFamily="34" charset="0"/>
              <a:ea typeface="微软简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020356" y="3736644"/>
            <a:ext cx="5498544" cy="877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>
                    <a:alpha val="70000"/>
                  </a:schemeClr>
                </a:solidFill>
                <a:latin typeface="Myriad Pro" panose="020B0503030403020204" pitchFamily="34" charset="0"/>
                <a:ea typeface="微软简" pitchFamily="2" charset="-122"/>
              </a:rPr>
              <a:t>Lorem ipsum dolor sit amet, consectetuer adipiscing elit. Maecenas porttitor congue massa. </a:t>
            </a:r>
            <a:r>
              <a:rPr lang="en-US" altLang="zh-CN" dirty="0" err="1">
                <a:solidFill>
                  <a:schemeClr val="bg1">
                    <a:alpha val="70000"/>
                  </a:schemeClr>
                </a:solidFill>
                <a:latin typeface="Myriad Pro" panose="020B0503030403020204" pitchFamily="34" charset="0"/>
                <a:ea typeface="微软简" pitchFamily="2" charset="-122"/>
              </a:rPr>
              <a:t>Fusce</a:t>
            </a:r>
            <a:r>
              <a:rPr lang="en-US" altLang="zh-CN" dirty="0">
                <a:solidFill>
                  <a:schemeClr val="bg1">
                    <a:alpha val="70000"/>
                  </a:schemeClr>
                </a:solidFill>
                <a:latin typeface="Myriad Pro" panose="020B0503030403020204" pitchFamily="34" charset="0"/>
                <a:ea typeface="微软简" pitchFamily="2" charset="-122"/>
              </a:rPr>
              <a:t> </a:t>
            </a:r>
            <a:r>
              <a:rPr lang="en-US" altLang="zh-CN" dirty="0" err="1">
                <a:solidFill>
                  <a:schemeClr val="bg1">
                    <a:alpha val="70000"/>
                  </a:schemeClr>
                </a:solidFill>
                <a:latin typeface="Myriad Pro" panose="020B0503030403020204" pitchFamily="34" charset="0"/>
                <a:ea typeface="微软简" pitchFamily="2" charset="-122"/>
              </a:rPr>
              <a:t>posuere</a:t>
            </a:r>
            <a:endParaRPr lang="en-US" altLang="zh-CN" dirty="0">
              <a:solidFill>
                <a:schemeClr val="bg1">
                  <a:alpha val="70000"/>
                </a:schemeClr>
              </a:solidFill>
              <a:latin typeface="Myriad Pro" panose="020B0503030403020204" pitchFamily="34" charset="0"/>
              <a:ea typeface="微软简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020356" y="4856888"/>
            <a:ext cx="5498544" cy="877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>
                    <a:alpha val="70000"/>
                  </a:schemeClr>
                </a:solidFill>
                <a:latin typeface="Myriad Pro" panose="020B0503030403020204" pitchFamily="34" charset="0"/>
                <a:ea typeface="微软简" pitchFamily="2" charset="-122"/>
              </a:rPr>
              <a:t>Lorem ipsum dolor sit amet, consectetuer adipiscing elit. Maecenas porttitor congue massa. </a:t>
            </a:r>
            <a:r>
              <a:rPr lang="en-US" altLang="zh-CN" dirty="0" err="1">
                <a:solidFill>
                  <a:schemeClr val="bg1">
                    <a:alpha val="70000"/>
                  </a:schemeClr>
                </a:solidFill>
                <a:latin typeface="Myriad Pro" panose="020B0503030403020204" pitchFamily="34" charset="0"/>
                <a:ea typeface="微软简" pitchFamily="2" charset="-122"/>
              </a:rPr>
              <a:t>Fusce</a:t>
            </a:r>
            <a:r>
              <a:rPr lang="en-US" altLang="zh-CN" dirty="0">
                <a:solidFill>
                  <a:schemeClr val="bg1">
                    <a:alpha val="70000"/>
                  </a:schemeClr>
                </a:solidFill>
                <a:latin typeface="Myriad Pro" panose="020B0503030403020204" pitchFamily="34" charset="0"/>
                <a:ea typeface="微软简" pitchFamily="2" charset="-122"/>
              </a:rPr>
              <a:t> </a:t>
            </a:r>
            <a:r>
              <a:rPr lang="en-US" altLang="zh-CN" dirty="0" err="1">
                <a:solidFill>
                  <a:schemeClr val="bg1">
                    <a:alpha val="70000"/>
                  </a:schemeClr>
                </a:solidFill>
                <a:latin typeface="Myriad Pro" panose="020B0503030403020204" pitchFamily="34" charset="0"/>
                <a:ea typeface="微软简" pitchFamily="2" charset="-122"/>
              </a:rPr>
              <a:t>posuere</a:t>
            </a:r>
            <a:endParaRPr lang="en-US" altLang="zh-CN" dirty="0">
              <a:solidFill>
                <a:schemeClr val="bg1">
                  <a:alpha val="70000"/>
                </a:schemeClr>
              </a:solidFill>
              <a:latin typeface="Myriad Pro" panose="020B0503030403020204" pitchFamily="34" charset="0"/>
              <a:ea typeface="微软简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020355" y="1124012"/>
            <a:ext cx="3769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>
                <a:solidFill>
                  <a:schemeClr val="bg1"/>
                </a:solidFill>
                <a:ea typeface="微软简" pitchFamily="2" charset="-122"/>
              </a:defRPr>
            </a:lvl1pPr>
          </a:lstStyle>
          <a:p>
            <a:r>
              <a:rPr lang="en-US" altLang="zh-CN" b="1" dirty="0">
                <a:solidFill>
                  <a:srgbClr val="1EBCAD"/>
                </a:solidFill>
                <a:latin typeface="微软雅黑 Light" panose="020B0502040204020203" pitchFamily="34" charset="-122"/>
              </a:rPr>
              <a:t>TEXT HERE</a:t>
            </a:r>
            <a:endParaRPr lang="zh-CN" altLang="en-US" b="1" dirty="0">
              <a:solidFill>
                <a:srgbClr val="1EBCAD"/>
              </a:solidFill>
              <a:latin typeface="微软雅黑 Light" panose="020B0502040204020203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020356" y="2724059"/>
            <a:ext cx="1652004" cy="769441"/>
            <a:chOff x="6020356" y="2724059"/>
            <a:chExt cx="1652004" cy="769441"/>
          </a:xfrm>
        </p:grpSpPr>
        <p:sp>
          <p:nvSpPr>
            <p:cNvPr id="13" name="文本框 12"/>
            <p:cNvSpPr txBox="1"/>
            <p:nvPr/>
          </p:nvSpPr>
          <p:spPr>
            <a:xfrm>
              <a:off x="6020356" y="2724059"/>
              <a:ext cx="165200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b="1" dirty="0">
                  <a:solidFill>
                    <a:srgbClr val="1EBCAD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52</a:t>
              </a:r>
              <a:r>
                <a:rPr lang="en-US" altLang="zh-CN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%</a:t>
              </a:r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5" name="等腰三角形 14"/>
            <p:cNvSpPr/>
            <p:nvPr/>
          </p:nvSpPr>
          <p:spPr>
            <a:xfrm>
              <a:off x="6963283" y="2884371"/>
              <a:ext cx="74437" cy="6417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8048549" y="2724059"/>
            <a:ext cx="1652004" cy="769441"/>
            <a:chOff x="8048549" y="2724059"/>
            <a:chExt cx="1652004" cy="769441"/>
          </a:xfrm>
        </p:grpSpPr>
        <p:sp>
          <p:nvSpPr>
            <p:cNvPr id="14" name="文本框 13"/>
            <p:cNvSpPr txBox="1"/>
            <p:nvPr/>
          </p:nvSpPr>
          <p:spPr>
            <a:xfrm>
              <a:off x="8048549" y="2724059"/>
              <a:ext cx="165200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b="1" dirty="0">
                  <a:solidFill>
                    <a:srgbClr val="1EBCAD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38</a:t>
              </a:r>
              <a:r>
                <a:rPr lang="en-US" altLang="zh-CN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%</a:t>
              </a:r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6" name="等腰三角形 15"/>
            <p:cNvSpPr/>
            <p:nvPr/>
          </p:nvSpPr>
          <p:spPr>
            <a:xfrm flipV="1">
              <a:off x="8974694" y="2884371"/>
              <a:ext cx="74437" cy="6417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cxnSp>
        <p:nvCxnSpPr>
          <p:cNvPr id="22" name="直接连接符 21"/>
          <p:cNvCxnSpPr/>
          <p:nvPr/>
        </p:nvCxnSpPr>
        <p:spPr>
          <a:xfrm>
            <a:off x="6096000" y="3615072"/>
            <a:ext cx="510902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10624044" y="1519572"/>
            <a:ext cx="1567956" cy="0"/>
          </a:xfrm>
          <a:prstGeom prst="line">
            <a:avLst/>
          </a:prstGeom>
          <a:ln>
            <a:solidFill>
              <a:srgbClr val="1EBC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圆: 空心 29"/>
          <p:cNvSpPr/>
          <p:nvPr/>
        </p:nvSpPr>
        <p:spPr>
          <a:xfrm>
            <a:off x="7797950" y="-1108454"/>
            <a:ext cx="5869207" cy="5869207"/>
          </a:xfrm>
          <a:prstGeom prst="donut">
            <a:avLst>
              <a:gd name="adj" fmla="val 17092"/>
            </a:avLst>
          </a:prstGeom>
          <a:gradFill flip="none" rotWithShape="1">
            <a:gsLst>
              <a:gs pos="0">
                <a:srgbClr val="1EBCAD">
                  <a:alpha val="40000"/>
                </a:srgbClr>
              </a:gs>
              <a:gs pos="100000">
                <a:srgbClr val="1EBCAD">
                  <a:alpha val="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  <p:bldP spid="12" grpId="0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7620"/>
            <a:ext cx="12192000" cy="6865620"/>
          </a:xfrm>
          <a:prstGeom prst="rect">
            <a:avLst/>
          </a:prstGeom>
          <a:solidFill>
            <a:srgbClr val="1D27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2A0D5B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87" name="圆: 空心 86"/>
          <p:cNvSpPr/>
          <p:nvPr/>
        </p:nvSpPr>
        <p:spPr>
          <a:xfrm>
            <a:off x="660401" y="431800"/>
            <a:ext cx="4521200" cy="4521200"/>
          </a:xfrm>
          <a:prstGeom prst="donut">
            <a:avLst>
              <a:gd name="adj" fmla="val 17092"/>
            </a:avLst>
          </a:prstGeom>
          <a:gradFill flip="none" rotWithShape="1">
            <a:gsLst>
              <a:gs pos="0">
                <a:srgbClr val="1EBCAD">
                  <a:alpha val="40000"/>
                </a:srgbClr>
              </a:gs>
              <a:gs pos="100000">
                <a:srgbClr val="1EBCAD">
                  <a:alpha val="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85" name="图片 84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851338" y="0"/>
            <a:ext cx="10200289" cy="6858000"/>
          </a:xfrm>
          <a:custGeom>
            <a:avLst/>
            <a:gdLst>
              <a:gd name="connsiteX0" fmla="*/ 4663989 w 8897518"/>
              <a:gd name="connsiteY0" fmla="*/ 0 h 6858000"/>
              <a:gd name="connsiteX1" fmla="*/ 8897518 w 8897518"/>
              <a:gd name="connsiteY1" fmla="*/ 0 h 6858000"/>
              <a:gd name="connsiteX2" fmla="*/ 4233529 w 8897518"/>
              <a:gd name="connsiteY2" fmla="*/ 6858000 h 6858000"/>
              <a:gd name="connsiteX3" fmla="*/ 0 w 889751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97518" h="6858000">
                <a:moveTo>
                  <a:pt x="4663989" y="0"/>
                </a:moveTo>
                <a:lnTo>
                  <a:pt x="8897518" y="0"/>
                </a:lnTo>
                <a:lnTo>
                  <a:pt x="4233529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97" name="任意多边形: 形状 96"/>
          <p:cNvSpPr/>
          <p:nvPr/>
        </p:nvSpPr>
        <p:spPr>
          <a:xfrm>
            <a:off x="1278437" y="-238769"/>
            <a:ext cx="10200289" cy="6858000"/>
          </a:xfrm>
          <a:custGeom>
            <a:avLst/>
            <a:gdLst>
              <a:gd name="connsiteX0" fmla="*/ 5346889 w 10200289"/>
              <a:gd name="connsiteY0" fmla="*/ 0 h 6858000"/>
              <a:gd name="connsiteX1" fmla="*/ 10200289 w 10200289"/>
              <a:gd name="connsiteY1" fmla="*/ 0 h 6858000"/>
              <a:gd name="connsiteX2" fmla="*/ 4853401 w 10200289"/>
              <a:gd name="connsiteY2" fmla="*/ 6858000 h 6858000"/>
              <a:gd name="connsiteX3" fmla="*/ 0 w 1020028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00289" h="6858000">
                <a:moveTo>
                  <a:pt x="5346889" y="0"/>
                </a:moveTo>
                <a:lnTo>
                  <a:pt x="10200289" y="0"/>
                </a:lnTo>
                <a:lnTo>
                  <a:pt x="4853401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56000">
                <a:srgbClr val="1EBCAD">
                  <a:alpha val="40000"/>
                </a:srgbClr>
              </a:gs>
              <a:gs pos="100000">
                <a:srgbClr val="1EBCAD">
                  <a:alpha val="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660401" y="823748"/>
            <a:ext cx="4114800" cy="1292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>
                    <a:alpha val="70000"/>
                  </a:schemeClr>
                </a:solidFill>
                <a:latin typeface="Myriad Pro" panose="020B0503030403020204" pitchFamily="34" charset="0"/>
                <a:ea typeface="微软简" pitchFamily="2" charset="-122"/>
              </a:rPr>
              <a:t>Lorem ipsum dolor sit amet, consectetuer adipiscing elit. Maecenas porttitor congue massa. </a:t>
            </a:r>
            <a:r>
              <a:rPr lang="en-US" altLang="zh-CN" dirty="0" err="1">
                <a:solidFill>
                  <a:schemeClr val="bg1">
                    <a:alpha val="70000"/>
                  </a:schemeClr>
                </a:solidFill>
                <a:latin typeface="Myriad Pro" panose="020B0503030403020204" pitchFamily="34" charset="0"/>
                <a:ea typeface="微软简" pitchFamily="2" charset="-122"/>
              </a:rPr>
              <a:t>Fusce</a:t>
            </a:r>
            <a:r>
              <a:rPr lang="en-US" altLang="zh-CN" dirty="0">
                <a:solidFill>
                  <a:schemeClr val="bg1">
                    <a:alpha val="70000"/>
                  </a:schemeClr>
                </a:solidFill>
                <a:latin typeface="Myriad Pro" panose="020B0503030403020204" pitchFamily="34" charset="0"/>
                <a:ea typeface="微软简" pitchFamily="2" charset="-122"/>
              </a:rPr>
              <a:t> </a:t>
            </a:r>
            <a:r>
              <a:rPr lang="en-US" altLang="zh-CN" dirty="0" err="1">
                <a:solidFill>
                  <a:schemeClr val="bg1">
                    <a:alpha val="70000"/>
                  </a:schemeClr>
                </a:solidFill>
                <a:latin typeface="Myriad Pro" panose="020B0503030403020204" pitchFamily="34" charset="0"/>
                <a:ea typeface="微软简" pitchFamily="2" charset="-122"/>
              </a:rPr>
              <a:t>posuere</a:t>
            </a:r>
            <a:endParaRPr lang="en-US" altLang="zh-CN" dirty="0">
              <a:solidFill>
                <a:schemeClr val="bg1">
                  <a:alpha val="70000"/>
                </a:schemeClr>
              </a:solidFill>
              <a:latin typeface="Myriad Pro" panose="020B0503030403020204" pitchFamily="34" charset="0"/>
              <a:ea typeface="微软简" pitchFamily="2" charset="-122"/>
            </a:endParaRPr>
          </a:p>
        </p:txBody>
      </p:sp>
      <p:sp>
        <p:nvSpPr>
          <p:cNvPr id="89" name="文本框 88"/>
          <p:cNvSpPr txBox="1"/>
          <p:nvPr/>
        </p:nvSpPr>
        <p:spPr>
          <a:xfrm>
            <a:off x="6309889" y="2908203"/>
            <a:ext cx="4603688" cy="461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  <a:buClr>
                <a:srgbClr val="1EBCAD"/>
              </a:buClr>
            </a:pPr>
            <a:r>
              <a:rPr lang="en-US" altLang="zh-CN" dirty="0">
                <a:solidFill>
                  <a:schemeClr val="bg1">
                    <a:alpha val="70000"/>
                  </a:schemeClr>
                </a:solidFill>
                <a:latin typeface="Myriad Pro" panose="020B0503030403020204" pitchFamily="34" charset="0"/>
                <a:ea typeface="微软简" pitchFamily="2" charset="-122"/>
              </a:rPr>
              <a:t>Lorem ipsum dolor sit </a:t>
            </a:r>
            <a:r>
              <a:rPr lang="en-US" altLang="zh-CN" dirty="0" err="1">
                <a:solidFill>
                  <a:schemeClr val="bg1">
                    <a:alpha val="70000"/>
                  </a:schemeClr>
                </a:solidFill>
                <a:latin typeface="Myriad Pro" panose="020B0503030403020204" pitchFamily="34" charset="0"/>
                <a:ea typeface="微软简" pitchFamily="2" charset="-122"/>
              </a:rPr>
              <a:t>amet</a:t>
            </a:r>
            <a:r>
              <a:rPr lang="en-US" altLang="zh-CN" dirty="0">
                <a:solidFill>
                  <a:schemeClr val="bg1">
                    <a:alpha val="70000"/>
                  </a:schemeClr>
                </a:solidFill>
                <a:latin typeface="Myriad Pro" panose="020B0503030403020204" pitchFamily="34" charset="0"/>
                <a:ea typeface="微软简" pitchFamily="2" charset="-122"/>
              </a:rPr>
              <a:t>, </a:t>
            </a:r>
            <a:r>
              <a:rPr lang="en-US" altLang="zh-CN" dirty="0" err="1">
                <a:solidFill>
                  <a:schemeClr val="bg1">
                    <a:alpha val="70000"/>
                  </a:schemeClr>
                </a:solidFill>
                <a:latin typeface="Myriad Pro" panose="020B0503030403020204" pitchFamily="34" charset="0"/>
                <a:ea typeface="微软简" pitchFamily="2" charset="-122"/>
              </a:rPr>
              <a:t>consectetuer</a:t>
            </a:r>
            <a:endParaRPr lang="en-US" altLang="zh-CN" dirty="0">
              <a:solidFill>
                <a:schemeClr val="bg1">
                  <a:alpha val="70000"/>
                </a:schemeClr>
              </a:solidFill>
              <a:latin typeface="Myriad Pro" panose="020B0503030403020204" pitchFamily="34" charset="0"/>
              <a:ea typeface="微软简" pitchFamily="2" charset="-122"/>
            </a:endParaRPr>
          </a:p>
        </p:txBody>
      </p:sp>
      <p:sp>
        <p:nvSpPr>
          <p:cNvPr id="90" name="文本框 89"/>
          <p:cNvSpPr txBox="1"/>
          <p:nvPr/>
        </p:nvSpPr>
        <p:spPr>
          <a:xfrm>
            <a:off x="7847083" y="3780881"/>
            <a:ext cx="3066494" cy="1708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dirty="0">
                <a:solidFill>
                  <a:schemeClr val="bg1">
                    <a:alpha val="70000"/>
                  </a:schemeClr>
                </a:solidFill>
                <a:latin typeface="Myriad Pro" panose="020B0503030403020204" pitchFamily="34" charset="0"/>
                <a:ea typeface="微软简" pitchFamily="2" charset="-122"/>
              </a:rPr>
              <a:t>Lorem ipsum dolor sit amet, consectetuer adipiscing elit. Maecenas porttitor congue massa. </a:t>
            </a:r>
            <a:r>
              <a:rPr lang="en-US" altLang="zh-CN" dirty="0" err="1">
                <a:solidFill>
                  <a:schemeClr val="bg1">
                    <a:alpha val="70000"/>
                  </a:schemeClr>
                </a:solidFill>
                <a:latin typeface="Myriad Pro" panose="020B0503030403020204" pitchFamily="34" charset="0"/>
                <a:ea typeface="微软简" pitchFamily="2" charset="-122"/>
              </a:rPr>
              <a:t>Fusce</a:t>
            </a:r>
            <a:r>
              <a:rPr lang="en-US" altLang="zh-CN" dirty="0">
                <a:solidFill>
                  <a:schemeClr val="bg1">
                    <a:alpha val="70000"/>
                  </a:schemeClr>
                </a:solidFill>
                <a:latin typeface="Myriad Pro" panose="020B0503030403020204" pitchFamily="34" charset="0"/>
                <a:ea typeface="微软简" pitchFamily="2" charset="-122"/>
              </a:rPr>
              <a:t> </a:t>
            </a:r>
            <a:r>
              <a:rPr lang="en-US" altLang="zh-CN" dirty="0" err="1">
                <a:solidFill>
                  <a:schemeClr val="bg1">
                    <a:alpha val="70000"/>
                  </a:schemeClr>
                </a:solidFill>
                <a:latin typeface="Myriad Pro" panose="020B0503030403020204" pitchFamily="34" charset="0"/>
                <a:ea typeface="微软简" pitchFamily="2" charset="-122"/>
              </a:rPr>
              <a:t>posuere</a:t>
            </a:r>
            <a:endParaRPr lang="en-US" altLang="zh-CN" dirty="0">
              <a:solidFill>
                <a:schemeClr val="bg1">
                  <a:alpha val="70000"/>
                </a:schemeClr>
              </a:solidFill>
              <a:latin typeface="Myriad Pro" panose="020B0503030403020204" pitchFamily="34" charset="0"/>
              <a:ea typeface="微软简" pitchFamily="2" charset="-122"/>
            </a:endParaRPr>
          </a:p>
        </p:txBody>
      </p:sp>
      <p:sp>
        <p:nvSpPr>
          <p:cNvPr id="91" name="文本框 90"/>
          <p:cNvSpPr txBox="1"/>
          <p:nvPr/>
        </p:nvSpPr>
        <p:spPr>
          <a:xfrm>
            <a:off x="7144305" y="2307679"/>
            <a:ext cx="3769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>
                <a:solidFill>
                  <a:schemeClr val="bg1"/>
                </a:solidFill>
                <a:ea typeface="微软简" pitchFamily="2" charset="-122"/>
              </a:defRPr>
            </a:lvl1pPr>
          </a:lstStyle>
          <a:p>
            <a:r>
              <a:rPr lang="en-US" altLang="zh-CN" b="1" dirty="0">
                <a:solidFill>
                  <a:srgbClr val="1EBCAD"/>
                </a:solidFill>
                <a:latin typeface="微软雅黑 Light" panose="020B0502040204020203" pitchFamily="34" charset="-122"/>
              </a:rPr>
              <a:t>TEXT</a:t>
            </a:r>
            <a:r>
              <a:rPr lang="en-US" altLang="zh-CN" b="1" dirty="0">
                <a:latin typeface="微软雅黑 Light" panose="020B0502040204020203" pitchFamily="34" charset="-122"/>
              </a:rPr>
              <a:t> HERE</a:t>
            </a:r>
            <a:endParaRPr lang="zh-CN" altLang="en-US" b="1" dirty="0">
              <a:latin typeface="微软雅黑 Light" panose="020B0502040204020203" pitchFamily="34" charset="-122"/>
            </a:endParaRPr>
          </a:p>
        </p:txBody>
      </p:sp>
      <p:cxnSp>
        <p:nvCxnSpPr>
          <p:cNvPr id="92" name="直接连接符 91"/>
          <p:cNvCxnSpPr/>
          <p:nvPr/>
        </p:nvCxnSpPr>
        <p:spPr>
          <a:xfrm>
            <a:off x="11178502" y="2441267"/>
            <a:ext cx="0" cy="2914123"/>
          </a:xfrm>
          <a:prstGeom prst="line">
            <a:avLst/>
          </a:prstGeom>
          <a:ln>
            <a:solidFill>
              <a:srgbClr val="1EBC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椭圆 98"/>
          <p:cNvSpPr/>
          <p:nvPr/>
        </p:nvSpPr>
        <p:spPr>
          <a:xfrm>
            <a:off x="11051627" y="6508292"/>
            <a:ext cx="2052158" cy="2052158"/>
          </a:xfrm>
          <a:prstGeom prst="ellipse">
            <a:avLst/>
          </a:prstGeom>
          <a:solidFill>
            <a:srgbClr val="21D1C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754549" y="2347495"/>
            <a:ext cx="1625600" cy="446252"/>
            <a:chOff x="754549" y="2347495"/>
            <a:chExt cx="1625600" cy="446252"/>
          </a:xfrm>
        </p:grpSpPr>
        <p:sp>
          <p:nvSpPr>
            <p:cNvPr id="100" name="矩形 99"/>
            <p:cNvSpPr/>
            <p:nvPr/>
          </p:nvSpPr>
          <p:spPr>
            <a:xfrm>
              <a:off x="754549" y="2347495"/>
              <a:ext cx="1625600" cy="446252"/>
            </a:xfrm>
            <a:prstGeom prst="rect">
              <a:avLst/>
            </a:prstGeom>
            <a:solidFill>
              <a:srgbClr val="1EB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latin typeface="Myriad Pro" panose="020B0503030403020204" pitchFamily="34" charset="0"/>
                <a:ea typeface="微软雅黑 Light" panose="020B0502040204020203" pitchFamily="34" charset="-122"/>
              </a:endParaRPr>
            </a:p>
          </p:txBody>
        </p:sp>
        <p:sp>
          <p:nvSpPr>
            <p:cNvPr id="101" name="矩形 100"/>
            <p:cNvSpPr/>
            <p:nvPr/>
          </p:nvSpPr>
          <p:spPr>
            <a:xfrm>
              <a:off x="817287" y="2385955"/>
              <a:ext cx="15001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b="1" dirty="0">
                  <a:solidFill>
                    <a:schemeClr val="bg1"/>
                  </a:solidFill>
                  <a:latin typeface="Myriad Pro" panose="020B0503030403020204" pitchFamily="34" charset="0"/>
                  <a:ea typeface="微软雅黑 Light" panose="020B0502040204020203" pitchFamily="34" charset="-122"/>
                </a:rPr>
                <a:t>TEXT HERE</a:t>
              </a:r>
              <a:endParaRPr lang="zh-CN" altLang="en-US" b="1" dirty="0">
                <a:solidFill>
                  <a:schemeClr val="bg1"/>
                </a:solidFill>
                <a:latin typeface="Myriad Pro" panose="020B0503030403020204" pitchFamily="34" charset="0"/>
                <a:ea typeface="微软雅黑 Light" panose="020B0502040204020203" pitchFamily="34" charset="-122"/>
              </a:endParaRPr>
            </a:p>
          </p:txBody>
        </p:sp>
      </p:grp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97" grpId="0" animBg="1"/>
      <p:bldP spid="88" grpId="0"/>
      <p:bldP spid="89" grpId="0"/>
      <p:bldP spid="90" grpId="0"/>
      <p:bldP spid="91" grpId="0"/>
      <p:bldP spid="9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7620"/>
            <a:ext cx="12192000" cy="6865620"/>
          </a:xfrm>
          <a:prstGeom prst="rect">
            <a:avLst/>
          </a:prstGeom>
          <a:solidFill>
            <a:srgbClr val="1D27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2A0D5B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3" name="任意多边形: 形状 32"/>
          <p:cNvSpPr/>
          <p:nvPr/>
        </p:nvSpPr>
        <p:spPr>
          <a:xfrm flipV="1">
            <a:off x="-762699" y="3983009"/>
            <a:ext cx="6135990" cy="6264110"/>
          </a:xfrm>
          <a:custGeom>
            <a:avLst/>
            <a:gdLst>
              <a:gd name="connsiteX0" fmla="*/ 884903 w 6931742"/>
              <a:gd name="connsiteY0" fmla="*/ 0 h 7108722"/>
              <a:gd name="connsiteX1" fmla="*/ 3628103 w 6931742"/>
              <a:gd name="connsiteY1" fmla="*/ 914400 h 7108722"/>
              <a:gd name="connsiteX2" fmla="*/ 3923071 w 6931742"/>
              <a:gd name="connsiteY2" fmla="*/ 2330245 h 7108722"/>
              <a:gd name="connsiteX3" fmla="*/ 5899355 w 6931742"/>
              <a:gd name="connsiteY3" fmla="*/ 3215148 h 7108722"/>
              <a:gd name="connsiteX4" fmla="*/ 6931742 w 6931742"/>
              <a:gd name="connsiteY4" fmla="*/ 5220929 h 7108722"/>
              <a:gd name="connsiteX5" fmla="*/ 4306529 w 6931742"/>
              <a:gd name="connsiteY5" fmla="*/ 7108722 h 7108722"/>
              <a:gd name="connsiteX6" fmla="*/ 0 w 6931742"/>
              <a:gd name="connsiteY6" fmla="*/ 5427406 h 7108722"/>
              <a:gd name="connsiteX7" fmla="*/ 884903 w 6931742"/>
              <a:gd name="connsiteY7" fmla="*/ 0 h 7108722"/>
              <a:gd name="connsiteX0-1" fmla="*/ 884903 w 6931742"/>
              <a:gd name="connsiteY0-2" fmla="*/ 0 h 7108722"/>
              <a:gd name="connsiteX1-3" fmla="*/ 3628103 w 6931742"/>
              <a:gd name="connsiteY1-4" fmla="*/ 914400 h 7108722"/>
              <a:gd name="connsiteX2-5" fmla="*/ 3923071 w 6931742"/>
              <a:gd name="connsiteY2-6" fmla="*/ 2330245 h 7108722"/>
              <a:gd name="connsiteX3-7" fmla="*/ 5899355 w 6931742"/>
              <a:gd name="connsiteY3-8" fmla="*/ 3215148 h 7108722"/>
              <a:gd name="connsiteX4-9" fmla="*/ 6931742 w 6931742"/>
              <a:gd name="connsiteY4-10" fmla="*/ 5220929 h 7108722"/>
              <a:gd name="connsiteX5-11" fmla="*/ 4306529 w 6931742"/>
              <a:gd name="connsiteY5-12" fmla="*/ 7108722 h 7108722"/>
              <a:gd name="connsiteX6-13" fmla="*/ 0 w 6931742"/>
              <a:gd name="connsiteY6-14" fmla="*/ 5427406 h 7108722"/>
              <a:gd name="connsiteX7-15" fmla="*/ 884903 w 6931742"/>
              <a:gd name="connsiteY7-16" fmla="*/ 0 h 7108722"/>
              <a:gd name="connsiteX0-17" fmla="*/ 884903 w 6931742"/>
              <a:gd name="connsiteY0-18" fmla="*/ 232716 h 7341438"/>
              <a:gd name="connsiteX1-19" fmla="*/ 3628103 w 6931742"/>
              <a:gd name="connsiteY1-20" fmla="*/ 1147116 h 7341438"/>
              <a:gd name="connsiteX2-21" fmla="*/ 3923071 w 6931742"/>
              <a:gd name="connsiteY2-22" fmla="*/ 2562961 h 7341438"/>
              <a:gd name="connsiteX3-23" fmla="*/ 5899355 w 6931742"/>
              <a:gd name="connsiteY3-24" fmla="*/ 3447864 h 7341438"/>
              <a:gd name="connsiteX4-25" fmla="*/ 6931742 w 6931742"/>
              <a:gd name="connsiteY4-26" fmla="*/ 5453645 h 7341438"/>
              <a:gd name="connsiteX5-27" fmla="*/ 4306529 w 6931742"/>
              <a:gd name="connsiteY5-28" fmla="*/ 7341438 h 7341438"/>
              <a:gd name="connsiteX6-29" fmla="*/ 0 w 6931742"/>
              <a:gd name="connsiteY6-30" fmla="*/ 5660122 h 7341438"/>
              <a:gd name="connsiteX7-31" fmla="*/ 884903 w 6931742"/>
              <a:gd name="connsiteY7-32" fmla="*/ 232716 h 7341438"/>
              <a:gd name="connsiteX0-33" fmla="*/ 884903 w 6931742"/>
              <a:gd name="connsiteY0-34" fmla="*/ 232716 h 7341438"/>
              <a:gd name="connsiteX1-35" fmla="*/ 3628103 w 6931742"/>
              <a:gd name="connsiteY1-36" fmla="*/ 1147116 h 7341438"/>
              <a:gd name="connsiteX2-37" fmla="*/ 3923071 w 6931742"/>
              <a:gd name="connsiteY2-38" fmla="*/ 2562961 h 7341438"/>
              <a:gd name="connsiteX3-39" fmla="*/ 5899355 w 6931742"/>
              <a:gd name="connsiteY3-40" fmla="*/ 3447864 h 7341438"/>
              <a:gd name="connsiteX4-41" fmla="*/ 6931742 w 6931742"/>
              <a:gd name="connsiteY4-42" fmla="*/ 5453645 h 7341438"/>
              <a:gd name="connsiteX5-43" fmla="*/ 4306529 w 6931742"/>
              <a:gd name="connsiteY5-44" fmla="*/ 7341438 h 7341438"/>
              <a:gd name="connsiteX6-45" fmla="*/ 0 w 6931742"/>
              <a:gd name="connsiteY6-46" fmla="*/ 5660122 h 7341438"/>
              <a:gd name="connsiteX7-47" fmla="*/ 884903 w 6931742"/>
              <a:gd name="connsiteY7-48" fmla="*/ 232716 h 7341438"/>
              <a:gd name="connsiteX0-49" fmla="*/ 884903 w 6993323"/>
              <a:gd name="connsiteY0-50" fmla="*/ 232716 h 7341438"/>
              <a:gd name="connsiteX1-51" fmla="*/ 3628103 w 6993323"/>
              <a:gd name="connsiteY1-52" fmla="*/ 1147116 h 7341438"/>
              <a:gd name="connsiteX2-53" fmla="*/ 3923071 w 6993323"/>
              <a:gd name="connsiteY2-54" fmla="*/ 2562961 h 7341438"/>
              <a:gd name="connsiteX3-55" fmla="*/ 5899355 w 6993323"/>
              <a:gd name="connsiteY3-56" fmla="*/ 3447864 h 7341438"/>
              <a:gd name="connsiteX4-57" fmla="*/ 6931742 w 6993323"/>
              <a:gd name="connsiteY4-58" fmla="*/ 5453645 h 7341438"/>
              <a:gd name="connsiteX5-59" fmla="*/ 4306529 w 6993323"/>
              <a:gd name="connsiteY5-60" fmla="*/ 7341438 h 7341438"/>
              <a:gd name="connsiteX6-61" fmla="*/ 0 w 6993323"/>
              <a:gd name="connsiteY6-62" fmla="*/ 5660122 h 7341438"/>
              <a:gd name="connsiteX7-63" fmla="*/ 884903 w 6993323"/>
              <a:gd name="connsiteY7-64" fmla="*/ 232716 h 7341438"/>
              <a:gd name="connsiteX0-65" fmla="*/ 884903 w 6984548"/>
              <a:gd name="connsiteY0-66" fmla="*/ 241926 h 7350648"/>
              <a:gd name="connsiteX1-67" fmla="*/ 3628103 w 6984548"/>
              <a:gd name="connsiteY1-68" fmla="*/ 1156326 h 7350648"/>
              <a:gd name="connsiteX2-69" fmla="*/ 3923071 w 6984548"/>
              <a:gd name="connsiteY2-70" fmla="*/ 3044119 h 7350648"/>
              <a:gd name="connsiteX3-71" fmla="*/ 5899355 w 6984548"/>
              <a:gd name="connsiteY3-72" fmla="*/ 3457074 h 7350648"/>
              <a:gd name="connsiteX4-73" fmla="*/ 6931742 w 6984548"/>
              <a:gd name="connsiteY4-74" fmla="*/ 5462855 h 7350648"/>
              <a:gd name="connsiteX5-75" fmla="*/ 4306529 w 6984548"/>
              <a:gd name="connsiteY5-76" fmla="*/ 7350648 h 7350648"/>
              <a:gd name="connsiteX6-77" fmla="*/ 0 w 6984548"/>
              <a:gd name="connsiteY6-78" fmla="*/ 5669332 h 7350648"/>
              <a:gd name="connsiteX7-79" fmla="*/ 884903 w 6984548"/>
              <a:gd name="connsiteY7-80" fmla="*/ 241926 h 7350648"/>
              <a:gd name="connsiteX0-81" fmla="*/ 884903 w 6984548"/>
              <a:gd name="connsiteY0-82" fmla="*/ 241926 h 7350648"/>
              <a:gd name="connsiteX1-83" fmla="*/ 3628103 w 6984548"/>
              <a:gd name="connsiteY1-84" fmla="*/ 1156326 h 7350648"/>
              <a:gd name="connsiteX2-85" fmla="*/ 3923071 w 6984548"/>
              <a:gd name="connsiteY2-86" fmla="*/ 3044119 h 7350648"/>
              <a:gd name="connsiteX3-87" fmla="*/ 5899355 w 6984548"/>
              <a:gd name="connsiteY3-88" fmla="*/ 3457074 h 7350648"/>
              <a:gd name="connsiteX4-89" fmla="*/ 6931742 w 6984548"/>
              <a:gd name="connsiteY4-90" fmla="*/ 5462855 h 7350648"/>
              <a:gd name="connsiteX5-91" fmla="*/ 4306529 w 6984548"/>
              <a:gd name="connsiteY5-92" fmla="*/ 7350648 h 7350648"/>
              <a:gd name="connsiteX6-93" fmla="*/ 0 w 6984548"/>
              <a:gd name="connsiteY6-94" fmla="*/ 5669332 h 7350648"/>
              <a:gd name="connsiteX7-95" fmla="*/ 884903 w 6984548"/>
              <a:gd name="connsiteY7-96" fmla="*/ 241926 h 7350648"/>
              <a:gd name="connsiteX0-97" fmla="*/ 884903 w 6984548"/>
              <a:gd name="connsiteY0-98" fmla="*/ 241926 h 7350648"/>
              <a:gd name="connsiteX1-99" fmla="*/ 3628103 w 6984548"/>
              <a:gd name="connsiteY1-100" fmla="*/ 1156326 h 7350648"/>
              <a:gd name="connsiteX2-101" fmla="*/ 3923071 w 6984548"/>
              <a:gd name="connsiteY2-102" fmla="*/ 3044119 h 7350648"/>
              <a:gd name="connsiteX3-103" fmla="*/ 5899355 w 6984548"/>
              <a:gd name="connsiteY3-104" fmla="*/ 3457074 h 7350648"/>
              <a:gd name="connsiteX4-105" fmla="*/ 6931742 w 6984548"/>
              <a:gd name="connsiteY4-106" fmla="*/ 5462855 h 7350648"/>
              <a:gd name="connsiteX5-107" fmla="*/ 4306529 w 6984548"/>
              <a:gd name="connsiteY5-108" fmla="*/ 7350648 h 7350648"/>
              <a:gd name="connsiteX6-109" fmla="*/ 0 w 6984548"/>
              <a:gd name="connsiteY6-110" fmla="*/ 5669332 h 7350648"/>
              <a:gd name="connsiteX7-111" fmla="*/ 884903 w 6984548"/>
              <a:gd name="connsiteY7-112" fmla="*/ 241926 h 7350648"/>
              <a:gd name="connsiteX0-113" fmla="*/ 884903 w 7212308"/>
              <a:gd name="connsiteY0-114" fmla="*/ 241926 h 7350648"/>
              <a:gd name="connsiteX1-115" fmla="*/ 3628103 w 7212308"/>
              <a:gd name="connsiteY1-116" fmla="*/ 1156326 h 7350648"/>
              <a:gd name="connsiteX2-117" fmla="*/ 3923071 w 7212308"/>
              <a:gd name="connsiteY2-118" fmla="*/ 3044119 h 7350648"/>
              <a:gd name="connsiteX3-119" fmla="*/ 5899355 w 7212308"/>
              <a:gd name="connsiteY3-120" fmla="*/ 3457074 h 7350648"/>
              <a:gd name="connsiteX4-121" fmla="*/ 6931742 w 7212308"/>
              <a:gd name="connsiteY4-122" fmla="*/ 5462855 h 7350648"/>
              <a:gd name="connsiteX5-123" fmla="*/ 4306529 w 7212308"/>
              <a:gd name="connsiteY5-124" fmla="*/ 7350648 h 7350648"/>
              <a:gd name="connsiteX6-125" fmla="*/ 0 w 7212308"/>
              <a:gd name="connsiteY6-126" fmla="*/ 5669332 h 7350648"/>
              <a:gd name="connsiteX7-127" fmla="*/ 884903 w 7212308"/>
              <a:gd name="connsiteY7-128" fmla="*/ 241926 h 7350648"/>
              <a:gd name="connsiteX0-129" fmla="*/ 884903 w 7200306"/>
              <a:gd name="connsiteY0-130" fmla="*/ 241926 h 7350648"/>
              <a:gd name="connsiteX1-131" fmla="*/ 3628103 w 7200306"/>
              <a:gd name="connsiteY1-132" fmla="*/ 1156326 h 7350648"/>
              <a:gd name="connsiteX2-133" fmla="*/ 3923071 w 7200306"/>
              <a:gd name="connsiteY2-134" fmla="*/ 3044119 h 7350648"/>
              <a:gd name="connsiteX3-135" fmla="*/ 5899355 w 7200306"/>
              <a:gd name="connsiteY3-136" fmla="*/ 3457074 h 7350648"/>
              <a:gd name="connsiteX4-137" fmla="*/ 6931742 w 7200306"/>
              <a:gd name="connsiteY4-138" fmla="*/ 5462855 h 7350648"/>
              <a:gd name="connsiteX5-139" fmla="*/ 4306529 w 7200306"/>
              <a:gd name="connsiteY5-140" fmla="*/ 7350648 h 7350648"/>
              <a:gd name="connsiteX6-141" fmla="*/ 0 w 7200306"/>
              <a:gd name="connsiteY6-142" fmla="*/ 5669332 h 7350648"/>
              <a:gd name="connsiteX7-143" fmla="*/ 884903 w 7200306"/>
              <a:gd name="connsiteY7-144" fmla="*/ 241926 h 73506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7200306" h="7350648">
                <a:moveTo>
                  <a:pt x="884903" y="241926"/>
                </a:moveTo>
                <a:cubicBezTo>
                  <a:pt x="1489587" y="-510242"/>
                  <a:pt x="3121742" y="689294"/>
                  <a:pt x="3628103" y="1156326"/>
                </a:cubicBezTo>
                <a:cubicBezTo>
                  <a:pt x="4134464" y="1623358"/>
                  <a:pt x="3470787" y="2523008"/>
                  <a:pt x="3923071" y="3044119"/>
                </a:cubicBezTo>
                <a:cubicBezTo>
                  <a:pt x="4375355" y="3565230"/>
                  <a:pt x="5397910" y="3053951"/>
                  <a:pt x="5899355" y="3457074"/>
                </a:cubicBezTo>
                <a:cubicBezTo>
                  <a:pt x="6400800" y="3860197"/>
                  <a:pt x="7777316" y="3948688"/>
                  <a:pt x="6931742" y="5462855"/>
                </a:cubicBezTo>
                <a:cubicBezTo>
                  <a:pt x="6086168" y="6977022"/>
                  <a:pt x="5181600" y="6721384"/>
                  <a:pt x="4306529" y="7350648"/>
                </a:cubicBezTo>
                <a:lnTo>
                  <a:pt x="0" y="5669332"/>
                </a:lnTo>
                <a:lnTo>
                  <a:pt x="884903" y="241926"/>
                </a:lnTo>
                <a:close/>
              </a:path>
            </a:pathLst>
          </a:custGeom>
          <a:gradFill flip="none" rotWithShape="1">
            <a:gsLst>
              <a:gs pos="100000">
                <a:srgbClr val="1EBCAD">
                  <a:alpha val="20000"/>
                </a:srgbClr>
              </a:gs>
              <a:gs pos="0">
                <a:srgbClr val="1EBCAD">
                  <a:alpha val="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6" name="任意多边形: 形状 25"/>
          <p:cNvSpPr/>
          <p:nvPr/>
        </p:nvSpPr>
        <p:spPr>
          <a:xfrm>
            <a:off x="0" y="0"/>
            <a:ext cx="3543300" cy="6858000"/>
          </a:xfrm>
          <a:custGeom>
            <a:avLst/>
            <a:gdLst>
              <a:gd name="connsiteX0" fmla="*/ 0 w 3543300"/>
              <a:gd name="connsiteY0" fmla="*/ 0 h 6858000"/>
              <a:gd name="connsiteX1" fmla="*/ 3543300 w 3543300"/>
              <a:gd name="connsiteY1" fmla="*/ 0 h 6858000"/>
              <a:gd name="connsiteX2" fmla="*/ 3543300 w 3543300"/>
              <a:gd name="connsiteY2" fmla="*/ 6858000 h 6858000"/>
              <a:gd name="connsiteX3" fmla="*/ 0 w 35433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43300" h="6858000">
                <a:moveTo>
                  <a:pt x="0" y="0"/>
                </a:moveTo>
                <a:lnTo>
                  <a:pt x="3543300" y="0"/>
                </a:lnTo>
                <a:lnTo>
                  <a:pt x="35433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1EB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rgbClr val="2A0D5B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658664" y="553465"/>
            <a:ext cx="3769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>
                <a:solidFill>
                  <a:schemeClr val="bg1"/>
                </a:solidFill>
                <a:ea typeface="微软简" pitchFamily="2" charset="-122"/>
              </a:defRPr>
            </a:lvl1pPr>
          </a:lstStyle>
          <a:p>
            <a:r>
              <a:rPr lang="en-US" altLang="zh-CN" b="1" dirty="0">
                <a:latin typeface="微软雅黑 Light" panose="020B0502040204020203" pitchFamily="34" charset="-122"/>
              </a:rPr>
              <a:t>TEXT </a:t>
            </a:r>
            <a:r>
              <a:rPr lang="en-US" altLang="zh-CN" b="1" dirty="0">
                <a:solidFill>
                  <a:srgbClr val="1EBCAD"/>
                </a:solidFill>
                <a:latin typeface="微软雅黑 Light" panose="020B0502040204020203" pitchFamily="34" charset="-122"/>
              </a:rPr>
              <a:t>HERE</a:t>
            </a:r>
            <a:endParaRPr lang="zh-CN" altLang="en-US" b="1" dirty="0">
              <a:solidFill>
                <a:srgbClr val="1EBCAD"/>
              </a:solidFill>
              <a:latin typeface="微软雅黑 Light" panose="020B0502040204020203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091868" y="1606889"/>
            <a:ext cx="4031116" cy="1292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>
                    <a:alpha val="70000"/>
                  </a:schemeClr>
                </a:solidFill>
                <a:latin typeface="Myriad Pro" panose="020B0503030403020204" pitchFamily="34" charset="0"/>
                <a:ea typeface="微软简" pitchFamily="2" charset="-122"/>
              </a:rPr>
              <a:t>Lorem ipsum dolor sit amet, consectetuer adipiscing elit. Maecenas porttitor congue massa. </a:t>
            </a:r>
            <a:r>
              <a:rPr lang="en-US" altLang="zh-CN" dirty="0" err="1">
                <a:solidFill>
                  <a:schemeClr val="bg1">
                    <a:alpha val="70000"/>
                  </a:schemeClr>
                </a:solidFill>
                <a:latin typeface="Myriad Pro" panose="020B0503030403020204" pitchFamily="34" charset="0"/>
                <a:ea typeface="微软简" pitchFamily="2" charset="-122"/>
              </a:rPr>
              <a:t>Fusce</a:t>
            </a:r>
            <a:r>
              <a:rPr lang="en-US" altLang="zh-CN" dirty="0">
                <a:solidFill>
                  <a:schemeClr val="bg1">
                    <a:alpha val="70000"/>
                  </a:schemeClr>
                </a:solidFill>
                <a:latin typeface="Myriad Pro" panose="020B0503030403020204" pitchFamily="34" charset="0"/>
                <a:ea typeface="微软简" pitchFamily="2" charset="-122"/>
              </a:rPr>
              <a:t> </a:t>
            </a:r>
            <a:r>
              <a:rPr lang="en-US" altLang="zh-CN" dirty="0" err="1">
                <a:solidFill>
                  <a:schemeClr val="bg1">
                    <a:alpha val="70000"/>
                  </a:schemeClr>
                </a:solidFill>
                <a:latin typeface="Myriad Pro" panose="020B0503030403020204" pitchFamily="34" charset="0"/>
                <a:ea typeface="微软简" pitchFamily="2" charset="-122"/>
              </a:rPr>
              <a:t>posuere</a:t>
            </a:r>
            <a:endParaRPr lang="en-US" altLang="zh-CN" dirty="0">
              <a:solidFill>
                <a:schemeClr val="bg1">
                  <a:alpha val="70000"/>
                </a:schemeClr>
              </a:solidFill>
              <a:latin typeface="Myriad Pro" panose="020B0503030403020204" pitchFamily="34" charset="0"/>
              <a:ea typeface="微软简" pitchFamily="2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3429000"/>
            <a:ext cx="3543300" cy="3429000"/>
          </a:xfrm>
          <a:custGeom>
            <a:avLst/>
            <a:gdLst>
              <a:gd name="connsiteX0" fmla="*/ 0 w 3543300"/>
              <a:gd name="connsiteY0" fmla="*/ 0 h 3429000"/>
              <a:gd name="connsiteX1" fmla="*/ 3543300 w 3543300"/>
              <a:gd name="connsiteY1" fmla="*/ 0 h 3429000"/>
              <a:gd name="connsiteX2" fmla="*/ 3543300 w 3543300"/>
              <a:gd name="connsiteY2" fmla="*/ 3429000 h 3429000"/>
              <a:gd name="connsiteX3" fmla="*/ 0 w 35433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43300" h="3429000">
                <a:moveTo>
                  <a:pt x="0" y="0"/>
                </a:moveTo>
                <a:lnTo>
                  <a:pt x="3543300" y="0"/>
                </a:lnTo>
                <a:lnTo>
                  <a:pt x="3543300" y="3429000"/>
                </a:lnTo>
                <a:lnTo>
                  <a:pt x="0" y="3429000"/>
                </a:lnTo>
                <a:close/>
              </a:path>
            </a:pathLst>
          </a:custGeom>
        </p:spPr>
      </p:pic>
      <p:cxnSp>
        <p:nvCxnSpPr>
          <p:cNvPr id="29" name="直接连接符 28"/>
          <p:cNvCxnSpPr/>
          <p:nvPr/>
        </p:nvCxnSpPr>
        <p:spPr>
          <a:xfrm rot="10800000">
            <a:off x="0" y="938185"/>
            <a:ext cx="118759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4091868" y="3061173"/>
            <a:ext cx="4031116" cy="1292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>
                    <a:alpha val="70000"/>
                  </a:schemeClr>
                </a:solidFill>
                <a:latin typeface="Myriad Pro" panose="020B0503030403020204" pitchFamily="34" charset="0"/>
                <a:ea typeface="微软简" pitchFamily="2" charset="-122"/>
              </a:rPr>
              <a:t>Lorem ipsum dolor sit amet, consectetuer adipiscing elit. Maecenas porttitor congue massa. </a:t>
            </a:r>
            <a:r>
              <a:rPr lang="en-US" altLang="zh-CN" dirty="0" err="1">
                <a:solidFill>
                  <a:schemeClr val="bg1">
                    <a:alpha val="70000"/>
                  </a:schemeClr>
                </a:solidFill>
                <a:latin typeface="Myriad Pro" panose="020B0503030403020204" pitchFamily="34" charset="0"/>
                <a:ea typeface="微软简" pitchFamily="2" charset="-122"/>
              </a:rPr>
              <a:t>Fusce</a:t>
            </a:r>
            <a:r>
              <a:rPr lang="en-US" altLang="zh-CN" dirty="0">
                <a:solidFill>
                  <a:schemeClr val="bg1">
                    <a:alpha val="70000"/>
                  </a:schemeClr>
                </a:solidFill>
                <a:latin typeface="Myriad Pro" panose="020B0503030403020204" pitchFamily="34" charset="0"/>
                <a:ea typeface="微软简" pitchFamily="2" charset="-122"/>
              </a:rPr>
              <a:t> </a:t>
            </a:r>
            <a:r>
              <a:rPr lang="en-US" altLang="zh-CN" dirty="0" err="1">
                <a:solidFill>
                  <a:schemeClr val="bg1">
                    <a:alpha val="70000"/>
                  </a:schemeClr>
                </a:solidFill>
                <a:latin typeface="Myriad Pro" panose="020B0503030403020204" pitchFamily="34" charset="0"/>
                <a:ea typeface="微软简" pitchFamily="2" charset="-122"/>
              </a:rPr>
              <a:t>posuere</a:t>
            </a:r>
            <a:endParaRPr lang="en-US" altLang="zh-CN" dirty="0">
              <a:solidFill>
                <a:schemeClr val="bg1">
                  <a:alpha val="70000"/>
                </a:schemeClr>
              </a:solidFill>
              <a:latin typeface="Myriad Pro" panose="020B0503030403020204" pitchFamily="34" charset="0"/>
              <a:ea typeface="微软简" pitchFamily="2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091868" y="4515457"/>
            <a:ext cx="4031116" cy="1292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>
                    <a:alpha val="70000"/>
                  </a:schemeClr>
                </a:solidFill>
                <a:latin typeface="Myriad Pro" panose="020B0503030403020204" pitchFamily="34" charset="0"/>
                <a:ea typeface="微软简" pitchFamily="2" charset="-122"/>
              </a:rPr>
              <a:t>Lorem ipsum dolor sit amet, consectetuer adipiscing elit. Maecenas porttitor congue massa. </a:t>
            </a:r>
            <a:r>
              <a:rPr lang="en-US" altLang="zh-CN" dirty="0" err="1">
                <a:solidFill>
                  <a:schemeClr val="bg1">
                    <a:alpha val="70000"/>
                  </a:schemeClr>
                </a:solidFill>
                <a:latin typeface="Myriad Pro" panose="020B0503030403020204" pitchFamily="34" charset="0"/>
                <a:ea typeface="微软简" pitchFamily="2" charset="-122"/>
              </a:rPr>
              <a:t>Fusce</a:t>
            </a:r>
            <a:r>
              <a:rPr lang="en-US" altLang="zh-CN" dirty="0">
                <a:solidFill>
                  <a:schemeClr val="bg1">
                    <a:alpha val="70000"/>
                  </a:schemeClr>
                </a:solidFill>
                <a:latin typeface="Myriad Pro" panose="020B0503030403020204" pitchFamily="34" charset="0"/>
                <a:ea typeface="微软简" pitchFamily="2" charset="-122"/>
              </a:rPr>
              <a:t> </a:t>
            </a:r>
            <a:r>
              <a:rPr lang="en-US" altLang="zh-CN" dirty="0" err="1">
                <a:solidFill>
                  <a:schemeClr val="bg1">
                    <a:alpha val="70000"/>
                  </a:schemeClr>
                </a:solidFill>
                <a:latin typeface="Myriad Pro" panose="020B0503030403020204" pitchFamily="34" charset="0"/>
                <a:ea typeface="微软简" pitchFamily="2" charset="-122"/>
              </a:rPr>
              <a:t>posuere</a:t>
            </a:r>
            <a:endParaRPr lang="en-US" altLang="zh-CN" dirty="0">
              <a:solidFill>
                <a:schemeClr val="bg1">
                  <a:alpha val="70000"/>
                </a:schemeClr>
              </a:solidFill>
              <a:latin typeface="Myriad Pro" panose="020B0503030403020204" pitchFamily="34" charset="0"/>
              <a:ea typeface="微软简" pitchFamily="2" charset="-122"/>
            </a:endParaRPr>
          </a:p>
        </p:txBody>
      </p:sp>
      <p:sp>
        <p:nvSpPr>
          <p:cNvPr id="32" name="圆: 空心 31"/>
          <p:cNvSpPr/>
          <p:nvPr/>
        </p:nvSpPr>
        <p:spPr>
          <a:xfrm>
            <a:off x="5899007" y="594360"/>
            <a:ext cx="5869207" cy="5869207"/>
          </a:xfrm>
          <a:prstGeom prst="donut">
            <a:avLst>
              <a:gd name="adj" fmla="val 17092"/>
            </a:avLst>
          </a:prstGeom>
          <a:gradFill flip="none" rotWithShape="1">
            <a:gsLst>
              <a:gs pos="0">
                <a:srgbClr val="1EBCAD">
                  <a:alpha val="40000"/>
                </a:srgbClr>
              </a:gs>
              <a:gs pos="100000">
                <a:srgbClr val="1EBCAD">
                  <a:alpha val="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8648700" y="0"/>
            <a:ext cx="3543300" cy="6858000"/>
          </a:xfrm>
          <a:custGeom>
            <a:avLst/>
            <a:gdLst>
              <a:gd name="connsiteX0" fmla="*/ 0 w 3543300"/>
              <a:gd name="connsiteY0" fmla="*/ 0 h 6858000"/>
              <a:gd name="connsiteX1" fmla="*/ 3543300 w 3543300"/>
              <a:gd name="connsiteY1" fmla="*/ 0 h 6858000"/>
              <a:gd name="connsiteX2" fmla="*/ 3543300 w 3543300"/>
              <a:gd name="connsiteY2" fmla="*/ 6858000 h 6858000"/>
              <a:gd name="connsiteX3" fmla="*/ 0 w 35433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43300" h="6858000">
                <a:moveTo>
                  <a:pt x="0" y="0"/>
                </a:moveTo>
                <a:lnTo>
                  <a:pt x="3543300" y="0"/>
                </a:lnTo>
                <a:lnTo>
                  <a:pt x="3543300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6" grpId="0" animBg="1"/>
      <p:bldP spid="7" grpId="0"/>
      <p:bldP spid="15" grpId="0"/>
      <p:bldP spid="30" grpId="0"/>
      <p:bldP spid="31" grpId="0"/>
      <p:bldP spid="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D27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2A0D5B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474872" y="2737848"/>
            <a:ext cx="5242256" cy="994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4400" dirty="0">
                <a:solidFill>
                  <a:schemeClr val="bg1">
                    <a:alpha val="20000"/>
                  </a:schemeClr>
                </a:solidFill>
                <a:latin typeface="Myriad Pro" panose="020B0503030403020204" pitchFamily="34" charset="0"/>
                <a:ea typeface="微软简" pitchFamily="2" charset="-122"/>
              </a:rPr>
              <a:t>THANKS</a:t>
            </a:r>
          </a:p>
        </p:txBody>
      </p:sp>
      <p:sp>
        <p:nvSpPr>
          <p:cNvPr id="10" name="任意多边形: 形状 9"/>
          <p:cNvSpPr/>
          <p:nvPr/>
        </p:nvSpPr>
        <p:spPr>
          <a:xfrm flipH="1">
            <a:off x="239183" y="4821491"/>
            <a:ext cx="16962898" cy="2625218"/>
          </a:xfrm>
          <a:custGeom>
            <a:avLst/>
            <a:gdLst>
              <a:gd name="connsiteX0" fmla="*/ 0 w 15102348"/>
              <a:gd name="connsiteY0" fmla="*/ 1091381 h 2625213"/>
              <a:gd name="connsiteX1" fmla="*/ 3805084 w 15102348"/>
              <a:gd name="connsiteY1" fmla="*/ 294968 h 2625213"/>
              <a:gd name="connsiteX2" fmla="*/ 7374194 w 15102348"/>
              <a:gd name="connsiteY2" fmla="*/ 884903 h 2625213"/>
              <a:gd name="connsiteX3" fmla="*/ 10677832 w 15102348"/>
              <a:gd name="connsiteY3" fmla="*/ 0 h 2625213"/>
              <a:gd name="connsiteX4" fmla="*/ 15102348 w 15102348"/>
              <a:gd name="connsiteY4" fmla="*/ 1327355 h 2625213"/>
              <a:gd name="connsiteX5" fmla="*/ 15102348 w 15102348"/>
              <a:gd name="connsiteY5" fmla="*/ 2625213 h 2625213"/>
              <a:gd name="connsiteX6" fmla="*/ 353961 w 15102348"/>
              <a:gd name="connsiteY6" fmla="*/ 2625213 h 2625213"/>
              <a:gd name="connsiteX7" fmla="*/ 0 w 15102348"/>
              <a:gd name="connsiteY7" fmla="*/ 1091381 h 2625213"/>
              <a:gd name="connsiteX0-1" fmla="*/ 0 w 15102348"/>
              <a:gd name="connsiteY0-2" fmla="*/ 1091381 h 2625213"/>
              <a:gd name="connsiteX1-3" fmla="*/ 3805084 w 15102348"/>
              <a:gd name="connsiteY1-4" fmla="*/ 294968 h 2625213"/>
              <a:gd name="connsiteX2-5" fmla="*/ 7374194 w 15102348"/>
              <a:gd name="connsiteY2-6" fmla="*/ 884903 h 2625213"/>
              <a:gd name="connsiteX3-7" fmla="*/ 10677832 w 15102348"/>
              <a:gd name="connsiteY3-8" fmla="*/ 0 h 2625213"/>
              <a:gd name="connsiteX4-9" fmla="*/ 15102348 w 15102348"/>
              <a:gd name="connsiteY4-10" fmla="*/ 1327355 h 2625213"/>
              <a:gd name="connsiteX5-11" fmla="*/ 15102348 w 15102348"/>
              <a:gd name="connsiteY5-12" fmla="*/ 2625213 h 2625213"/>
              <a:gd name="connsiteX6-13" fmla="*/ 353961 w 15102348"/>
              <a:gd name="connsiteY6-14" fmla="*/ 2625213 h 2625213"/>
              <a:gd name="connsiteX7-15" fmla="*/ 0 w 15102348"/>
              <a:gd name="connsiteY7-16" fmla="*/ 1091381 h 2625213"/>
              <a:gd name="connsiteX0-17" fmla="*/ 0 w 15102348"/>
              <a:gd name="connsiteY0-18" fmla="*/ 1091381 h 2625213"/>
              <a:gd name="connsiteX1-19" fmla="*/ 3805084 w 15102348"/>
              <a:gd name="connsiteY1-20" fmla="*/ 294968 h 2625213"/>
              <a:gd name="connsiteX2-21" fmla="*/ 7374194 w 15102348"/>
              <a:gd name="connsiteY2-22" fmla="*/ 884903 h 2625213"/>
              <a:gd name="connsiteX3-23" fmla="*/ 10677832 w 15102348"/>
              <a:gd name="connsiteY3-24" fmla="*/ 0 h 2625213"/>
              <a:gd name="connsiteX4-25" fmla="*/ 15102348 w 15102348"/>
              <a:gd name="connsiteY4-26" fmla="*/ 1327355 h 2625213"/>
              <a:gd name="connsiteX5-27" fmla="*/ 15102348 w 15102348"/>
              <a:gd name="connsiteY5-28" fmla="*/ 2625213 h 2625213"/>
              <a:gd name="connsiteX6-29" fmla="*/ 353961 w 15102348"/>
              <a:gd name="connsiteY6-30" fmla="*/ 2625213 h 2625213"/>
              <a:gd name="connsiteX7-31" fmla="*/ 0 w 15102348"/>
              <a:gd name="connsiteY7-32" fmla="*/ 1091381 h 2625213"/>
              <a:gd name="connsiteX0-33" fmla="*/ 0 w 15102348"/>
              <a:gd name="connsiteY0-34" fmla="*/ 1091381 h 2625213"/>
              <a:gd name="connsiteX1-35" fmla="*/ 3805084 w 15102348"/>
              <a:gd name="connsiteY1-36" fmla="*/ 294968 h 2625213"/>
              <a:gd name="connsiteX2-37" fmla="*/ 7374194 w 15102348"/>
              <a:gd name="connsiteY2-38" fmla="*/ 884903 h 2625213"/>
              <a:gd name="connsiteX3-39" fmla="*/ 10677832 w 15102348"/>
              <a:gd name="connsiteY3-40" fmla="*/ 0 h 2625213"/>
              <a:gd name="connsiteX4-41" fmla="*/ 15102348 w 15102348"/>
              <a:gd name="connsiteY4-42" fmla="*/ 1327355 h 2625213"/>
              <a:gd name="connsiteX5-43" fmla="*/ 15102348 w 15102348"/>
              <a:gd name="connsiteY5-44" fmla="*/ 2625213 h 2625213"/>
              <a:gd name="connsiteX6-45" fmla="*/ 353961 w 15102348"/>
              <a:gd name="connsiteY6-46" fmla="*/ 2625213 h 2625213"/>
              <a:gd name="connsiteX7-47" fmla="*/ 0 w 15102348"/>
              <a:gd name="connsiteY7-48" fmla="*/ 1091381 h 2625213"/>
              <a:gd name="connsiteX0-49" fmla="*/ 0 w 15102348"/>
              <a:gd name="connsiteY0-50" fmla="*/ 1183876 h 2717708"/>
              <a:gd name="connsiteX1-51" fmla="*/ 3805084 w 15102348"/>
              <a:gd name="connsiteY1-52" fmla="*/ 387463 h 2717708"/>
              <a:gd name="connsiteX2-53" fmla="*/ 7374194 w 15102348"/>
              <a:gd name="connsiteY2-54" fmla="*/ 977398 h 2717708"/>
              <a:gd name="connsiteX3-55" fmla="*/ 10677832 w 15102348"/>
              <a:gd name="connsiteY3-56" fmla="*/ 92495 h 2717708"/>
              <a:gd name="connsiteX4-57" fmla="*/ 15102348 w 15102348"/>
              <a:gd name="connsiteY4-58" fmla="*/ 1419850 h 2717708"/>
              <a:gd name="connsiteX5-59" fmla="*/ 15102348 w 15102348"/>
              <a:gd name="connsiteY5-60" fmla="*/ 2717708 h 2717708"/>
              <a:gd name="connsiteX6-61" fmla="*/ 353961 w 15102348"/>
              <a:gd name="connsiteY6-62" fmla="*/ 2717708 h 2717708"/>
              <a:gd name="connsiteX7-63" fmla="*/ 0 w 15102348"/>
              <a:gd name="connsiteY7-64" fmla="*/ 1183876 h 2717708"/>
              <a:gd name="connsiteX0-65" fmla="*/ 0 w 15102348"/>
              <a:gd name="connsiteY0-66" fmla="*/ 1093209 h 2627041"/>
              <a:gd name="connsiteX1-67" fmla="*/ 3805084 w 15102348"/>
              <a:gd name="connsiteY1-68" fmla="*/ 296796 h 2627041"/>
              <a:gd name="connsiteX2-69" fmla="*/ 7374194 w 15102348"/>
              <a:gd name="connsiteY2-70" fmla="*/ 886731 h 2627041"/>
              <a:gd name="connsiteX3-71" fmla="*/ 10677832 w 15102348"/>
              <a:gd name="connsiteY3-72" fmla="*/ 1828 h 2627041"/>
              <a:gd name="connsiteX4-73" fmla="*/ 15102348 w 15102348"/>
              <a:gd name="connsiteY4-74" fmla="*/ 1329183 h 2627041"/>
              <a:gd name="connsiteX5-75" fmla="*/ 15102348 w 15102348"/>
              <a:gd name="connsiteY5-76" fmla="*/ 2627041 h 2627041"/>
              <a:gd name="connsiteX6-77" fmla="*/ 353961 w 15102348"/>
              <a:gd name="connsiteY6-78" fmla="*/ 2627041 h 2627041"/>
              <a:gd name="connsiteX7-79" fmla="*/ 0 w 15102348"/>
              <a:gd name="connsiteY7-80" fmla="*/ 1093209 h 2627041"/>
              <a:gd name="connsiteX0-81" fmla="*/ 0 w 15102348"/>
              <a:gd name="connsiteY0-82" fmla="*/ 1091386 h 2625218"/>
              <a:gd name="connsiteX1-83" fmla="*/ 3805084 w 15102348"/>
              <a:gd name="connsiteY1-84" fmla="*/ 294973 h 2625218"/>
              <a:gd name="connsiteX2-85" fmla="*/ 7374194 w 15102348"/>
              <a:gd name="connsiteY2-86" fmla="*/ 884908 h 2625218"/>
              <a:gd name="connsiteX3-87" fmla="*/ 10677832 w 15102348"/>
              <a:gd name="connsiteY3-88" fmla="*/ 5 h 2625218"/>
              <a:gd name="connsiteX4-89" fmla="*/ 15102348 w 15102348"/>
              <a:gd name="connsiteY4-90" fmla="*/ 1327360 h 2625218"/>
              <a:gd name="connsiteX5-91" fmla="*/ 15102348 w 15102348"/>
              <a:gd name="connsiteY5-92" fmla="*/ 2625218 h 2625218"/>
              <a:gd name="connsiteX6-93" fmla="*/ 353961 w 15102348"/>
              <a:gd name="connsiteY6-94" fmla="*/ 2625218 h 2625218"/>
              <a:gd name="connsiteX7-95" fmla="*/ 0 w 15102348"/>
              <a:gd name="connsiteY7-96" fmla="*/ 1091386 h 26252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5102348" h="2625218">
                <a:moveTo>
                  <a:pt x="0" y="1091386"/>
                </a:moveTo>
                <a:cubicBezTo>
                  <a:pt x="575187" y="703012"/>
                  <a:pt x="2576052" y="329386"/>
                  <a:pt x="3805084" y="294973"/>
                </a:cubicBezTo>
                <a:cubicBezTo>
                  <a:pt x="5034116" y="260560"/>
                  <a:pt x="6747114" y="925876"/>
                  <a:pt x="7374194" y="884908"/>
                </a:cubicBezTo>
                <a:cubicBezTo>
                  <a:pt x="8001274" y="843940"/>
                  <a:pt x="9778726" y="-2180"/>
                  <a:pt x="10677832" y="5"/>
                </a:cubicBezTo>
                <a:cubicBezTo>
                  <a:pt x="11576938" y="2190"/>
                  <a:pt x="13627509" y="884908"/>
                  <a:pt x="15102348" y="1327360"/>
                </a:cubicBezTo>
                <a:lnTo>
                  <a:pt x="15102348" y="2625218"/>
                </a:lnTo>
                <a:lnTo>
                  <a:pt x="353961" y="2625218"/>
                </a:lnTo>
                <a:lnTo>
                  <a:pt x="0" y="1091386"/>
                </a:lnTo>
                <a:close/>
              </a:path>
            </a:pathLst>
          </a:custGeom>
          <a:solidFill>
            <a:srgbClr val="1EBC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rgbClr val="2A0D5B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9" name="任意多边形: 形状 8"/>
          <p:cNvSpPr/>
          <p:nvPr/>
        </p:nvSpPr>
        <p:spPr>
          <a:xfrm>
            <a:off x="-796413" y="5220925"/>
            <a:ext cx="15102348" cy="2625218"/>
          </a:xfrm>
          <a:custGeom>
            <a:avLst/>
            <a:gdLst>
              <a:gd name="connsiteX0" fmla="*/ 0 w 15102348"/>
              <a:gd name="connsiteY0" fmla="*/ 1091381 h 2625213"/>
              <a:gd name="connsiteX1" fmla="*/ 3805084 w 15102348"/>
              <a:gd name="connsiteY1" fmla="*/ 294968 h 2625213"/>
              <a:gd name="connsiteX2" fmla="*/ 7374194 w 15102348"/>
              <a:gd name="connsiteY2" fmla="*/ 884903 h 2625213"/>
              <a:gd name="connsiteX3" fmla="*/ 10677832 w 15102348"/>
              <a:gd name="connsiteY3" fmla="*/ 0 h 2625213"/>
              <a:gd name="connsiteX4" fmla="*/ 15102348 w 15102348"/>
              <a:gd name="connsiteY4" fmla="*/ 1327355 h 2625213"/>
              <a:gd name="connsiteX5" fmla="*/ 15102348 w 15102348"/>
              <a:gd name="connsiteY5" fmla="*/ 2625213 h 2625213"/>
              <a:gd name="connsiteX6" fmla="*/ 353961 w 15102348"/>
              <a:gd name="connsiteY6" fmla="*/ 2625213 h 2625213"/>
              <a:gd name="connsiteX7" fmla="*/ 0 w 15102348"/>
              <a:gd name="connsiteY7" fmla="*/ 1091381 h 2625213"/>
              <a:gd name="connsiteX0-1" fmla="*/ 0 w 15102348"/>
              <a:gd name="connsiteY0-2" fmla="*/ 1091381 h 2625213"/>
              <a:gd name="connsiteX1-3" fmla="*/ 3805084 w 15102348"/>
              <a:gd name="connsiteY1-4" fmla="*/ 294968 h 2625213"/>
              <a:gd name="connsiteX2-5" fmla="*/ 7374194 w 15102348"/>
              <a:gd name="connsiteY2-6" fmla="*/ 884903 h 2625213"/>
              <a:gd name="connsiteX3-7" fmla="*/ 10677832 w 15102348"/>
              <a:gd name="connsiteY3-8" fmla="*/ 0 h 2625213"/>
              <a:gd name="connsiteX4-9" fmla="*/ 15102348 w 15102348"/>
              <a:gd name="connsiteY4-10" fmla="*/ 1327355 h 2625213"/>
              <a:gd name="connsiteX5-11" fmla="*/ 15102348 w 15102348"/>
              <a:gd name="connsiteY5-12" fmla="*/ 2625213 h 2625213"/>
              <a:gd name="connsiteX6-13" fmla="*/ 353961 w 15102348"/>
              <a:gd name="connsiteY6-14" fmla="*/ 2625213 h 2625213"/>
              <a:gd name="connsiteX7-15" fmla="*/ 0 w 15102348"/>
              <a:gd name="connsiteY7-16" fmla="*/ 1091381 h 2625213"/>
              <a:gd name="connsiteX0-17" fmla="*/ 0 w 15102348"/>
              <a:gd name="connsiteY0-18" fmla="*/ 1091381 h 2625213"/>
              <a:gd name="connsiteX1-19" fmla="*/ 3805084 w 15102348"/>
              <a:gd name="connsiteY1-20" fmla="*/ 294968 h 2625213"/>
              <a:gd name="connsiteX2-21" fmla="*/ 7374194 w 15102348"/>
              <a:gd name="connsiteY2-22" fmla="*/ 884903 h 2625213"/>
              <a:gd name="connsiteX3-23" fmla="*/ 10677832 w 15102348"/>
              <a:gd name="connsiteY3-24" fmla="*/ 0 h 2625213"/>
              <a:gd name="connsiteX4-25" fmla="*/ 15102348 w 15102348"/>
              <a:gd name="connsiteY4-26" fmla="*/ 1327355 h 2625213"/>
              <a:gd name="connsiteX5-27" fmla="*/ 15102348 w 15102348"/>
              <a:gd name="connsiteY5-28" fmla="*/ 2625213 h 2625213"/>
              <a:gd name="connsiteX6-29" fmla="*/ 353961 w 15102348"/>
              <a:gd name="connsiteY6-30" fmla="*/ 2625213 h 2625213"/>
              <a:gd name="connsiteX7-31" fmla="*/ 0 w 15102348"/>
              <a:gd name="connsiteY7-32" fmla="*/ 1091381 h 2625213"/>
              <a:gd name="connsiteX0-33" fmla="*/ 0 w 15102348"/>
              <a:gd name="connsiteY0-34" fmla="*/ 1091381 h 2625213"/>
              <a:gd name="connsiteX1-35" fmla="*/ 3805084 w 15102348"/>
              <a:gd name="connsiteY1-36" fmla="*/ 294968 h 2625213"/>
              <a:gd name="connsiteX2-37" fmla="*/ 7374194 w 15102348"/>
              <a:gd name="connsiteY2-38" fmla="*/ 884903 h 2625213"/>
              <a:gd name="connsiteX3-39" fmla="*/ 10677832 w 15102348"/>
              <a:gd name="connsiteY3-40" fmla="*/ 0 h 2625213"/>
              <a:gd name="connsiteX4-41" fmla="*/ 15102348 w 15102348"/>
              <a:gd name="connsiteY4-42" fmla="*/ 1327355 h 2625213"/>
              <a:gd name="connsiteX5-43" fmla="*/ 15102348 w 15102348"/>
              <a:gd name="connsiteY5-44" fmla="*/ 2625213 h 2625213"/>
              <a:gd name="connsiteX6-45" fmla="*/ 353961 w 15102348"/>
              <a:gd name="connsiteY6-46" fmla="*/ 2625213 h 2625213"/>
              <a:gd name="connsiteX7-47" fmla="*/ 0 w 15102348"/>
              <a:gd name="connsiteY7-48" fmla="*/ 1091381 h 2625213"/>
              <a:gd name="connsiteX0-49" fmla="*/ 0 w 15102348"/>
              <a:gd name="connsiteY0-50" fmla="*/ 1183876 h 2717708"/>
              <a:gd name="connsiteX1-51" fmla="*/ 3805084 w 15102348"/>
              <a:gd name="connsiteY1-52" fmla="*/ 387463 h 2717708"/>
              <a:gd name="connsiteX2-53" fmla="*/ 7374194 w 15102348"/>
              <a:gd name="connsiteY2-54" fmla="*/ 977398 h 2717708"/>
              <a:gd name="connsiteX3-55" fmla="*/ 10677832 w 15102348"/>
              <a:gd name="connsiteY3-56" fmla="*/ 92495 h 2717708"/>
              <a:gd name="connsiteX4-57" fmla="*/ 15102348 w 15102348"/>
              <a:gd name="connsiteY4-58" fmla="*/ 1419850 h 2717708"/>
              <a:gd name="connsiteX5-59" fmla="*/ 15102348 w 15102348"/>
              <a:gd name="connsiteY5-60" fmla="*/ 2717708 h 2717708"/>
              <a:gd name="connsiteX6-61" fmla="*/ 353961 w 15102348"/>
              <a:gd name="connsiteY6-62" fmla="*/ 2717708 h 2717708"/>
              <a:gd name="connsiteX7-63" fmla="*/ 0 w 15102348"/>
              <a:gd name="connsiteY7-64" fmla="*/ 1183876 h 2717708"/>
              <a:gd name="connsiteX0-65" fmla="*/ 0 w 15102348"/>
              <a:gd name="connsiteY0-66" fmla="*/ 1093209 h 2627041"/>
              <a:gd name="connsiteX1-67" fmla="*/ 3805084 w 15102348"/>
              <a:gd name="connsiteY1-68" fmla="*/ 296796 h 2627041"/>
              <a:gd name="connsiteX2-69" fmla="*/ 7374194 w 15102348"/>
              <a:gd name="connsiteY2-70" fmla="*/ 886731 h 2627041"/>
              <a:gd name="connsiteX3-71" fmla="*/ 10677832 w 15102348"/>
              <a:gd name="connsiteY3-72" fmla="*/ 1828 h 2627041"/>
              <a:gd name="connsiteX4-73" fmla="*/ 15102348 w 15102348"/>
              <a:gd name="connsiteY4-74" fmla="*/ 1329183 h 2627041"/>
              <a:gd name="connsiteX5-75" fmla="*/ 15102348 w 15102348"/>
              <a:gd name="connsiteY5-76" fmla="*/ 2627041 h 2627041"/>
              <a:gd name="connsiteX6-77" fmla="*/ 353961 w 15102348"/>
              <a:gd name="connsiteY6-78" fmla="*/ 2627041 h 2627041"/>
              <a:gd name="connsiteX7-79" fmla="*/ 0 w 15102348"/>
              <a:gd name="connsiteY7-80" fmla="*/ 1093209 h 2627041"/>
              <a:gd name="connsiteX0-81" fmla="*/ 0 w 15102348"/>
              <a:gd name="connsiteY0-82" fmla="*/ 1091386 h 2625218"/>
              <a:gd name="connsiteX1-83" fmla="*/ 3805084 w 15102348"/>
              <a:gd name="connsiteY1-84" fmla="*/ 294973 h 2625218"/>
              <a:gd name="connsiteX2-85" fmla="*/ 7374194 w 15102348"/>
              <a:gd name="connsiteY2-86" fmla="*/ 884908 h 2625218"/>
              <a:gd name="connsiteX3-87" fmla="*/ 10677832 w 15102348"/>
              <a:gd name="connsiteY3-88" fmla="*/ 5 h 2625218"/>
              <a:gd name="connsiteX4-89" fmla="*/ 15102348 w 15102348"/>
              <a:gd name="connsiteY4-90" fmla="*/ 1327360 h 2625218"/>
              <a:gd name="connsiteX5-91" fmla="*/ 15102348 w 15102348"/>
              <a:gd name="connsiteY5-92" fmla="*/ 2625218 h 2625218"/>
              <a:gd name="connsiteX6-93" fmla="*/ 353961 w 15102348"/>
              <a:gd name="connsiteY6-94" fmla="*/ 2625218 h 2625218"/>
              <a:gd name="connsiteX7-95" fmla="*/ 0 w 15102348"/>
              <a:gd name="connsiteY7-96" fmla="*/ 1091386 h 26252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5102348" h="2625218">
                <a:moveTo>
                  <a:pt x="0" y="1091386"/>
                </a:moveTo>
                <a:cubicBezTo>
                  <a:pt x="575187" y="703012"/>
                  <a:pt x="2576052" y="329386"/>
                  <a:pt x="3805084" y="294973"/>
                </a:cubicBezTo>
                <a:cubicBezTo>
                  <a:pt x="5034116" y="260560"/>
                  <a:pt x="6747114" y="925876"/>
                  <a:pt x="7374194" y="884908"/>
                </a:cubicBezTo>
                <a:cubicBezTo>
                  <a:pt x="8001274" y="843940"/>
                  <a:pt x="9778726" y="-2180"/>
                  <a:pt x="10677832" y="5"/>
                </a:cubicBezTo>
                <a:cubicBezTo>
                  <a:pt x="11576938" y="2190"/>
                  <a:pt x="13627509" y="884908"/>
                  <a:pt x="15102348" y="1327360"/>
                </a:cubicBezTo>
                <a:lnTo>
                  <a:pt x="15102348" y="2625218"/>
                </a:lnTo>
                <a:lnTo>
                  <a:pt x="353961" y="2625218"/>
                </a:lnTo>
                <a:lnTo>
                  <a:pt x="0" y="1091386"/>
                </a:lnTo>
                <a:close/>
              </a:path>
            </a:pathLst>
          </a:custGeom>
          <a:solidFill>
            <a:srgbClr val="1EB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rgbClr val="2A0D5B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 flipH="1">
            <a:off x="6114000" y="-684415"/>
            <a:ext cx="3524250" cy="1842034"/>
          </a:xfrm>
          <a:prstGeom prst="line">
            <a:avLst/>
          </a:prstGeom>
          <a:ln>
            <a:gradFill>
              <a:gsLst>
                <a:gs pos="20000">
                  <a:srgbClr val="23DBC9">
                    <a:alpha val="0"/>
                  </a:srgbClr>
                </a:gs>
                <a:gs pos="100000">
                  <a:srgbClr val="23DBC9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6548210" y="2361621"/>
            <a:ext cx="1364343" cy="713107"/>
          </a:xfrm>
          <a:prstGeom prst="line">
            <a:avLst/>
          </a:prstGeom>
          <a:ln>
            <a:gradFill>
              <a:gsLst>
                <a:gs pos="0">
                  <a:srgbClr val="23DBC9">
                    <a:alpha val="0"/>
                  </a:srgbClr>
                </a:gs>
                <a:gs pos="100000">
                  <a:srgbClr val="23DBC9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H="1">
            <a:off x="8594725" y="1248046"/>
            <a:ext cx="2236338" cy="1168876"/>
          </a:xfrm>
          <a:prstGeom prst="line">
            <a:avLst/>
          </a:prstGeom>
          <a:ln>
            <a:gradFill>
              <a:gsLst>
                <a:gs pos="0">
                  <a:srgbClr val="23DBC9">
                    <a:alpha val="0"/>
                  </a:srgbClr>
                </a:gs>
                <a:gs pos="100000">
                  <a:srgbClr val="23DBC9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2683933" y="4130580"/>
            <a:ext cx="736063" cy="384721"/>
          </a:xfrm>
          <a:prstGeom prst="line">
            <a:avLst/>
          </a:prstGeom>
          <a:ln>
            <a:gradFill>
              <a:gsLst>
                <a:gs pos="0">
                  <a:srgbClr val="23DBC9">
                    <a:alpha val="0"/>
                  </a:srgbClr>
                </a:gs>
                <a:gs pos="100000">
                  <a:srgbClr val="23DBC9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H="1">
            <a:off x="1835151" y="400315"/>
            <a:ext cx="1216813" cy="635997"/>
          </a:xfrm>
          <a:prstGeom prst="line">
            <a:avLst/>
          </a:prstGeom>
          <a:ln>
            <a:gradFill>
              <a:gsLst>
                <a:gs pos="0">
                  <a:srgbClr val="23DBC9">
                    <a:alpha val="0"/>
                  </a:srgbClr>
                </a:gs>
                <a:gs pos="100000">
                  <a:srgbClr val="23DBC9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>
            <a:off x="10831063" y="3426846"/>
            <a:ext cx="736063" cy="384721"/>
          </a:xfrm>
          <a:prstGeom prst="line">
            <a:avLst/>
          </a:prstGeom>
          <a:ln>
            <a:gradFill>
              <a:gsLst>
                <a:gs pos="0">
                  <a:srgbClr val="23DBC9">
                    <a:alpha val="0"/>
                  </a:srgbClr>
                </a:gs>
                <a:gs pos="100000">
                  <a:srgbClr val="23DBC9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H="1">
            <a:off x="1360937" y="3367124"/>
            <a:ext cx="1216813" cy="635997"/>
          </a:xfrm>
          <a:prstGeom prst="line">
            <a:avLst/>
          </a:prstGeom>
          <a:ln>
            <a:gradFill>
              <a:gsLst>
                <a:gs pos="0">
                  <a:srgbClr val="23DBC9">
                    <a:alpha val="0"/>
                  </a:srgbClr>
                </a:gs>
                <a:gs pos="100000">
                  <a:srgbClr val="23DBC9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圆: 空心 27"/>
          <p:cNvSpPr/>
          <p:nvPr/>
        </p:nvSpPr>
        <p:spPr>
          <a:xfrm>
            <a:off x="3161397" y="494397"/>
            <a:ext cx="5869207" cy="5869207"/>
          </a:xfrm>
          <a:prstGeom prst="donut">
            <a:avLst>
              <a:gd name="adj" fmla="val 17092"/>
            </a:avLst>
          </a:prstGeom>
          <a:gradFill flip="none" rotWithShape="1">
            <a:gsLst>
              <a:gs pos="0">
                <a:srgbClr val="1EBCAD">
                  <a:alpha val="20000"/>
                </a:srgbClr>
              </a:gs>
              <a:gs pos="100000">
                <a:srgbClr val="1EBCAD">
                  <a:alpha val="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29" name="直接连接符 28"/>
          <p:cNvCxnSpPr/>
          <p:nvPr/>
        </p:nvCxnSpPr>
        <p:spPr>
          <a:xfrm flipH="1">
            <a:off x="5894353" y="4095583"/>
            <a:ext cx="403295" cy="0"/>
          </a:xfrm>
          <a:prstGeom prst="line">
            <a:avLst/>
          </a:prstGeom>
          <a:ln>
            <a:solidFill>
              <a:srgbClr val="1EBC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4037044" y="2568045"/>
            <a:ext cx="4117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dirty="0">
                <a:solidFill>
                  <a:schemeClr val="bg1"/>
                </a:solidFill>
                <a:latin typeface="微软雅黑 Light" panose="020B0502040204020203" pitchFamily="34" charset="-122"/>
                <a:ea typeface="微软简" pitchFamily="2" charset="-122"/>
              </a:rPr>
              <a:t>谢谢聆听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0" grpId="0" animBg="1"/>
      <p:bldP spid="9" grpId="0" animBg="1"/>
      <p:bldP spid="28" grpId="0" animBg="1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EB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2A0D5B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3" name="任意多边形: 形状 32"/>
          <p:cNvSpPr/>
          <p:nvPr/>
        </p:nvSpPr>
        <p:spPr>
          <a:xfrm rot="16200000">
            <a:off x="3978087" y="-1340703"/>
            <a:ext cx="4235827" cy="12192000"/>
          </a:xfrm>
          <a:custGeom>
            <a:avLst/>
            <a:gdLst>
              <a:gd name="connsiteX0" fmla="*/ 4235827 w 4235827"/>
              <a:gd name="connsiteY0" fmla="*/ 12192000 h 12192000"/>
              <a:gd name="connsiteX1" fmla="*/ 0 w 4235827"/>
              <a:gd name="connsiteY1" fmla="*/ 12192000 h 12192000"/>
              <a:gd name="connsiteX2" fmla="*/ 0 w 4235827"/>
              <a:gd name="connsiteY2" fmla="*/ 0 h 12192000"/>
              <a:gd name="connsiteX3" fmla="*/ 2532904 w 4235827"/>
              <a:gd name="connsiteY3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35827" h="12192000">
                <a:moveTo>
                  <a:pt x="4235827" y="12192000"/>
                </a:moveTo>
                <a:lnTo>
                  <a:pt x="0" y="12192000"/>
                </a:lnTo>
                <a:lnTo>
                  <a:pt x="0" y="0"/>
                </a:lnTo>
                <a:lnTo>
                  <a:pt x="2532904" y="0"/>
                </a:lnTo>
                <a:close/>
              </a:path>
            </a:pathLst>
          </a:custGeom>
          <a:solidFill>
            <a:srgbClr val="1D27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2A0D5B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733800" y="419593"/>
            <a:ext cx="4724400" cy="1075468"/>
            <a:chOff x="3733800" y="419593"/>
            <a:chExt cx="4724400" cy="1075468"/>
          </a:xfrm>
        </p:grpSpPr>
        <p:sp>
          <p:nvSpPr>
            <p:cNvPr id="6" name="文本框 5"/>
            <p:cNvSpPr txBox="1"/>
            <p:nvPr/>
          </p:nvSpPr>
          <p:spPr>
            <a:xfrm>
              <a:off x="3733800" y="725620"/>
              <a:ext cx="4724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dirty="0">
                  <a:solidFill>
                    <a:schemeClr val="bg1">
                      <a:alpha val="40000"/>
                    </a:schemeClr>
                  </a:solidFill>
                  <a:latin typeface="Myriad Pro" panose="020B0503030403020204" pitchFamily="34" charset="0"/>
                  <a:ea typeface="微软雅黑 Light" panose="020B0502040204020203" pitchFamily="34" charset="-122"/>
                </a:rPr>
                <a:t>CONTENT</a:t>
              </a:r>
              <a:endParaRPr lang="zh-CN" altLang="en-US" sz="4400" dirty="0">
                <a:solidFill>
                  <a:schemeClr val="bg1">
                    <a:alpha val="40000"/>
                  </a:schemeClr>
                </a:solidFill>
                <a:latin typeface="Myriad Pro" panose="020B0503030403020204" pitchFamily="34" charset="0"/>
                <a:ea typeface="微软雅黑 Light" panose="020B0502040204020203" pitchFamily="34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5105400" y="419593"/>
              <a:ext cx="19812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44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简" pitchFamily="2" charset="-122"/>
                </a:rPr>
                <a:t>目录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304383" y="2637383"/>
            <a:ext cx="1583234" cy="1583234"/>
            <a:chOff x="5304383" y="2637383"/>
            <a:chExt cx="1583234" cy="1583234"/>
          </a:xfrm>
        </p:grpSpPr>
        <p:sp>
          <p:nvSpPr>
            <p:cNvPr id="8" name="椭圆 7"/>
            <p:cNvSpPr/>
            <p:nvPr/>
          </p:nvSpPr>
          <p:spPr>
            <a:xfrm>
              <a:off x="5304383" y="2637383"/>
              <a:ext cx="1583234" cy="15832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01600" sx="101000" sy="101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pic>
          <p:nvPicPr>
            <p:cNvPr id="12" name="图形 11"/>
            <p:cNvPicPr>
              <a:picLocks noChangeAspect="1"/>
            </p:cNvPicPr>
            <p:nvPr/>
          </p:nvPicPr>
          <p:blipFill>
            <a:blip r:embed="rId2" cstate="screen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715000" y="3048000"/>
              <a:ext cx="762000" cy="762000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9208998" y="2637383"/>
            <a:ext cx="1583234" cy="1583234"/>
            <a:chOff x="9208998" y="2637383"/>
            <a:chExt cx="1583234" cy="1583234"/>
          </a:xfrm>
        </p:grpSpPr>
        <p:sp>
          <p:nvSpPr>
            <p:cNvPr id="9" name="椭圆 8"/>
            <p:cNvSpPr/>
            <p:nvPr/>
          </p:nvSpPr>
          <p:spPr>
            <a:xfrm>
              <a:off x="9208998" y="2637383"/>
              <a:ext cx="1583234" cy="15832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01600" sx="101000" sy="101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pic>
          <p:nvPicPr>
            <p:cNvPr id="14" name="图形 13"/>
            <p:cNvPicPr>
              <a:picLocks noChangeAspect="1"/>
            </p:cNvPicPr>
            <p:nvPr/>
          </p:nvPicPr>
          <p:blipFill>
            <a:blip r:embed="rId4" cstate="screen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620250" y="3048000"/>
              <a:ext cx="762000" cy="762000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1399133" y="2637383"/>
            <a:ext cx="1583234" cy="1583234"/>
            <a:chOff x="1399133" y="2637383"/>
            <a:chExt cx="1583234" cy="1583234"/>
          </a:xfrm>
        </p:grpSpPr>
        <p:sp>
          <p:nvSpPr>
            <p:cNvPr id="7" name="椭圆 6"/>
            <p:cNvSpPr/>
            <p:nvPr/>
          </p:nvSpPr>
          <p:spPr>
            <a:xfrm>
              <a:off x="1399133" y="2637383"/>
              <a:ext cx="1583234" cy="15832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01600" sx="101000" sy="101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pic>
          <p:nvPicPr>
            <p:cNvPr id="16" name="图形 15"/>
            <p:cNvPicPr>
              <a:picLocks noChangeAspect="1"/>
            </p:cNvPicPr>
            <p:nvPr/>
          </p:nvPicPr>
          <p:blipFill>
            <a:blip r:embed="rId6" cstate="screen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809750" y="3048000"/>
              <a:ext cx="762000" cy="762000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/>
        </p:nvGrpSpPr>
        <p:grpSpPr>
          <a:xfrm>
            <a:off x="1051560" y="4619297"/>
            <a:ext cx="2278380" cy="1340134"/>
            <a:chOff x="1051560" y="4619297"/>
            <a:chExt cx="2278380" cy="1340134"/>
          </a:xfrm>
        </p:grpSpPr>
        <p:sp>
          <p:nvSpPr>
            <p:cNvPr id="20" name="文本框 19"/>
            <p:cNvSpPr txBox="1"/>
            <p:nvPr/>
          </p:nvSpPr>
          <p:spPr>
            <a:xfrm>
              <a:off x="1225550" y="4619297"/>
              <a:ext cx="1930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400" b="1" dirty="0">
                  <a:solidFill>
                    <a:schemeClr val="bg1"/>
                  </a:solidFill>
                  <a:latin typeface="Myriad Pro" panose="020B0503030403020204" pitchFamily="34" charset="0"/>
                  <a:ea typeface="微软雅黑 Light" panose="020B0502040204020203" pitchFamily="34" charset="-122"/>
                </a:rPr>
                <a:t>PART ONE</a:t>
              </a:r>
              <a:endParaRPr lang="zh-CN" altLang="en-US" sz="2400" b="1" dirty="0">
                <a:solidFill>
                  <a:schemeClr val="bg1"/>
                </a:solidFill>
                <a:latin typeface="Myriad Pro" panose="020B0503030403020204" pitchFamily="34" charset="0"/>
                <a:ea typeface="微软雅黑 Light" panose="020B0502040204020203" pitchFamily="3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051560" y="5082331"/>
              <a:ext cx="2278380" cy="877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dirty="0">
                  <a:solidFill>
                    <a:schemeClr val="bg1">
                      <a:alpha val="70000"/>
                    </a:schemeClr>
                  </a:solidFill>
                  <a:latin typeface="Myriad Pro" panose="020B0503030403020204" pitchFamily="34" charset="0"/>
                  <a:ea typeface="微软简" pitchFamily="2" charset="-122"/>
                </a:rPr>
                <a:t>Lorem ipsum dolor sit </a:t>
              </a:r>
              <a:r>
                <a:rPr lang="en-US" altLang="zh-CN" dirty="0" err="1">
                  <a:solidFill>
                    <a:schemeClr val="bg1">
                      <a:alpha val="70000"/>
                    </a:schemeClr>
                  </a:solidFill>
                  <a:latin typeface="Myriad Pro" panose="020B0503030403020204" pitchFamily="34" charset="0"/>
                  <a:ea typeface="微软简" pitchFamily="2" charset="-122"/>
                </a:rPr>
                <a:t>amet</a:t>
              </a:r>
              <a:r>
                <a:rPr lang="en-US" altLang="zh-CN" dirty="0">
                  <a:solidFill>
                    <a:schemeClr val="bg1">
                      <a:alpha val="70000"/>
                    </a:schemeClr>
                  </a:solidFill>
                  <a:latin typeface="Myriad Pro" panose="020B0503030403020204" pitchFamily="34" charset="0"/>
                  <a:ea typeface="微软简" pitchFamily="2" charset="-122"/>
                </a:rPr>
                <a:t>, </a:t>
              </a:r>
              <a:r>
                <a:rPr lang="en-US" altLang="zh-CN" dirty="0" err="1">
                  <a:solidFill>
                    <a:schemeClr val="bg1">
                      <a:alpha val="70000"/>
                    </a:schemeClr>
                  </a:solidFill>
                  <a:latin typeface="Myriad Pro" panose="020B0503030403020204" pitchFamily="34" charset="0"/>
                  <a:ea typeface="微软简" pitchFamily="2" charset="-122"/>
                </a:rPr>
                <a:t>consectetuer</a:t>
              </a:r>
              <a:endParaRPr lang="en-US" altLang="zh-CN" dirty="0">
                <a:solidFill>
                  <a:schemeClr val="bg1">
                    <a:alpha val="70000"/>
                  </a:schemeClr>
                </a:solidFill>
                <a:latin typeface="Myriad Pro" panose="020B0503030403020204" pitchFamily="34" charset="0"/>
                <a:ea typeface="微软简" pitchFamily="2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956810" y="4619297"/>
            <a:ext cx="2278380" cy="1340134"/>
            <a:chOff x="4931410" y="4619297"/>
            <a:chExt cx="2278380" cy="1340134"/>
          </a:xfrm>
        </p:grpSpPr>
        <p:sp>
          <p:nvSpPr>
            <p:cNvPr id="22" name="文本框 21"/>
            <p:cNvSpPr txBox="1"/>
            <p:nvPr/>
          </p:nvSpPr>
          <p:spPr>
            <a:xfrm>
              <a:off x="5105400" y="4619297"/>
              <a:ext cx="1930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400" b="1" dirty="0">
                  <a:solidFill>
                    <a:schemeClr val="bg1"/>
                  </a:solidFill>
                  <a:latin typeface="Myriad Pro" panose="020B0503030403020204" pitchFamily="34" charset="0"/>
                  <a:ea typeface="微软雅黑 Light" panose="020B0502040204020203" pitchFamily="34" charset="-122"/>
                </a:rPr>
                <a:t>PART TWO</a:t>
              </a:r>
              <a:endParaRPr lang="zh-CN" altLang="en-US" sz="2400" b="1" dirty="0">
                <a:solidFill>
                  <a:schemeClr val="bg1"/>
                </a:solidFill>
                <a:latin typeface="Myriad Pro" panose="020B0503030403020204" pitchFamily="34" charset="0"/>
                <a:ea typeface="微软雅黑 Light" panose="020B0502040204020203" pitchFamily="34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4931410" y="5082331"/>
              <a:ext cx="2278380" cy="877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dirty="0">
                  <a:solidFill>
                    <a:schemeClr val="bg1">
                      <a:alpha val="70000"/>
                    </a:schemeClr>
                  </a:solidFill>
                  <a:latin typeface="Myriad Pro" panose="020B0503030403020204" pitchFamily="34" charset="0"/>
                  <a:ea typeface="微软简" pitchFamily="2" charset="-122"/>
                </a:rPr>
                <a:t>Lorem ipsum dolor sit </a:t>
              </a:r>
              <a:r>
                <a:rPr lang="en-US" altLang="zh-CN" dirty="0" err="1">
                  <a:solidFill>
                    <a:schemeClr val="bg1">
                      <a:alpha val="70000"/>
                    </a:schemeClr>
                  </a:solidFill>
                  <a:latin typeface="Myriad Pro" panose="020B0503030403020204" pitchFamily="34" charset="0"/>
                  <a:ea typeface="微软简" pitchFamily="2" charset="-122"/>
                </a:rPr>
                <a:t>amet</a:t>
              </a:r>
              <a:r>
                <a:rPr lang="en-US" altLang="zh-CN" dirty="0">
                  <a:solidFill>
                    <a:schemeClr val="bg1">
                      <a:alpha val="70000"/>
                    </a:schemeClr>
                  </a:solidFill>
                  <a:latin typeface="Myriad Pro" panose="020B0503030403020204" pitchFamily="34" charset="0"/>
                  <a:ea typeface="微软简" pitchFamily="2" charset="-122"/>
                </a:rPr>
                <a:t>, </a:t>
              </a:r>
              <a:r>
                <a:rPr lang="en-US" altLang="zh-CN" dirty="0" err="1">
                  <a:solidFill>
                    <a:schemeClr val="bg1">
                      <a:alpha val="70000"/>
                    </a:schemeClr>
                  </a:solidFill>
                  <a:latin typeface="Myriad Pro" panose="020B0503030403020204" pitchFamily="34" charset="0"/>
                  <a:ea typeface="微软简" pitchFamily="2" charset="-122"/>
                </a:rPr>
                <a:t>consectetuer</a:t>
              </a:r>
              <a:endParaRPr lang="en-US" altLang="zh-CN" dirty="0">
                <a:solidFill>
                  <a:schemeClr val="bg1">
                    <a:alpha val="70000"/>
                  </a:schemeClr>
                </a:solidFill>
                <a:latin typeface="Myriad Pro" panose="020B0503030403020204" pitchFamily="34" charset="0"/>
                <a:ea typeface="微软简" pitchFamily="2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861425" y="4619297"/>
            <a:ext cx="2278380" cy="1340134"/>
            <a:chOff x="8811260" y="4619297"/>
            <a:chExt cx="2278380" cy="1340134"/>
          </a:xfrm>
        </p:grpSpPr>
        <p:sp>
          <p:nvSpPr>
            <p:cNvPr id="24" name="文本框 23"/>
            <p:cNvSpPr txBox="1"/>
            <p:nvPr/>
          </p:nvSpPr>
          <p:spPr>
            <a:xfrm>
              <a:off x="8985250" y="4619297"/>
              <a:ext cx="1930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400" b="1" dirty="0">
                  <a:solidFill>
                    <a:schemeClr val="bg1"/>
                  </a:solidFill>
                  <a:latin typeface="Myriad Pro" panose="020B0503030403020204" pitchFamily="34" charset="0"/>
                  <a:ea typeface="微软雅黑 Light" panose="020B0502040204020203" pitchFamily="34" charset="-122"/>
                </a:rPr>
                <a:t>PART THREE</a:t>
              </a:r>
              <a:endParaRPr lang="zh-CN" altLang="en-US" sz="2400" b="1" dirty="0">
                <a:solidFill>
                  <a:schemeClr val="bg1"/>
                </a:solidFill>
                <a:latin typeface="Myriad Pro" panose="020B0503030403020204" pitchFamily="34" charset="0"/>
                <a:ea typeface="微软雅黑 Light" panose="020B0502040204020203" pitchFamily="34" charset="-122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8811260" y="5082331"/>
              <a:ext cx="2278380" cy="877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dirty="0">
                  <a:solidFill>
                    <a:schemeClr val="bg1">
                      <a:alpha val="70000"/>
                    </a:schemeClr>
                  </a:solidFill>
                  <a:latin typeface="Myriad Pro" panose="020B0503030403020204" pitchFamily="34" charset="0"/>
                  <a:ea typeface="微软简" pitchFamily="2" charset="-122"/>
                </a:rPr>
                <a:t>Lorem ipsum dolor sit </a:t>
              </a:r>
              <a:r>
                <a:rPr lang="en-US" altLang="zh-CN" dirty="0" err="1">
                  <a:solidFill>
                    <a:schemeClr val="bg1">
                      <a:alpha val="70000"/>
                    </a:schemeClr>
                  </a:solidFill>
                  <a:latin typeface="Myriad Pro" panose="020B0503030403020204" pitchFamily="34" charset="0"/>
                  <a:ea typeface="微软简" pitchFamily="2" charset="-122"/>
                </a:rPr>
                <a:t>amet</a:t>
              </a:r>
              <a:r>
                <a:rPr lang="en-US" altLang="zh-CN" dirty="0">
                  <a:solidFill>
                    <a:schemeClr val="bg1">
                      <a:alpha val="70000"/>
                    </a:schemeClr>
                  </a:solidFill>
                  <a:latin typeface="Myriad Pro" panose="020B0503030403020204" pitchFamily="34" charset="0"/>
                  <a:ea typeface="微软简" pitchFamily="2" charset="-122"/>
                </a:rPr>
                <a:t>, </a:t>
              </a:r>
              <a:r>
                <a:rPr lang="en-US" altLang="zh-CN" dirty="0" err="1">
                  <a:solidFill>
                    <a:schemeClr val="bg1">
                      <a:alpha val="70000"/>
                    </a:schemeClr>
                  </a:solidFill>
                  <a:latin typeface="Myriad Pro" panose="020B0503030403020204" pitchFamily="34" charset="0"/>
                  <a:ea typeface="微软简" pitchFamily="2" charset="-122"/>
                </a:rPr>
                <a:t>consectetuer</a:t>
              </a:r>
              <a:endParaRPr lang="en-US" altLang="zh-CN" dirty="0">
                <a:solidFill>
                  <a:schemeClr val="bg1">
                    <a:alpha val="70000"/>
                  </a:schemeClr>
                </a:solidFill>
                <a:latin typeface="Myriad Pro" panose="020B0503030403020204" pitchFamily="34" charset="0"/>
                <a:ea typeface="微软简" pitchFamily="2" charset="-122"/>
              </a:endParaRPr>
            </a:p>
          </p:txBody>
        </p:sp>
      </p:grpSp>
      <p:sp>
        <p:nvSpPr>
          <p:cNvPr id="31" name="椭圆 30"/>
          <p:cNvSpPr/>
          <p:nvPr/>
        </p:nvSpPr>
        <p:spPr>
          <a:xfrm>
            <a:off x="5105400" y="-723949"/>
            <a:ext cx="1930400" cy="19304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/>
          <p:nvPr/>
        </p:nvSpPr>
        <p:spPr>
          <a:xfrm rot="20360239">
            <a:off x="-2323113" y="4145159"/>
            <a:ext cx="5955976" cy="4151474"/>
          </a:xfrm>
          <a:custGeom>
            <a:avLst/>
            <a:gdLst>
              <a:gd name="connsiteX0" fmla="*/ 383458 w 3038168"/>
              <a:gd name="connsiteY0" fmla="*/ 117987 h 3864078"/>
              <a:gd name="connsiteX1" fmla="*/ 1533833 w 3038168"/>
              <a:gd name="connsiteY1" fmla="*/ 1091381 h 3864078"/>
              <a:gd name="connsiteX2" fmla="*/ 1917291 w 3038168"/>
              <a:gd name="connsiteY2" fmla="*/ 2153265 h 3864078"/>
              <a:gd name="connsiteX3" fmla="*/ 3038168 w 3038168"/>
              <a:gd name="connsiteY3" fmla="*/ 2684207 h 3864078"/>
              <a:gd name="connsiteX4" fmla="*/ 471949 w 3038168"/>
              <a:gd name="connsiteY4" fmla="*/ 3864078 h 3864078"/>
              <a:gd name="connsiteX5" fmla="*/ 0 w 3038168"/>
              <a:gd name="connsiteY5" fmla="*/ 0 h 3864078"/>
              <a:gd name="connsiteX6" fmla="*/ 383458 w 3038168"/>
              <a:gd name="connsiteY6" fmla="*/ 117987 h 3864078"/>
              <a:gd name="connsiteX0-1" fmla="*/ 384499 w 3039209"/>
              <a:gd name="connsiteY0-2" fmla="*/ 405383 h 4151474"/>
              <a:gd name="connsiteX1-3" fmla="*/ 1534874 w 3039209"/>
              <a:gd name="connsiteY1-4" fmla="*/ 1378777 h 4151474"/>
              <a:gd name="connsiteX2-5" fmla="*/ 1918332 w 3039209"/>
              <a:gd name="connsiteY2-6" fmla="*/ 2440661 h 4151474"/>
              <a:gd name="connsiteX3-7" fmla="*/ 3039209 w 3039209"/>
              <a:gd name="connsiteY3-8" fmla="*/ 2971603 h 4151474"/>
              <a:gd name="connsiteX4-9" fmla="*/ 472990 w 3039209"/>
              <a:gd name="connsiteY4-10" fmla="*/ 4151474 h 4151474"/>
              <a:gd name="connsiteX5-11" fmla="*/ 1041 w 3039209"/>
              <a:gd name="connsiteY5-12" fmla="*/ 287396 h 4151474"/>
              <a:gd name="connsiteX6-13" fmla="*/ 384499 w 3039209"/>
              <a:gd name="connsiteY6-14" fmla="*/ 405383 h 4151474"/>
              <a:gd name="connsiteX0-15" fmla="*/ 384499 w 3039209"/>
              <a:gd name="connsiteY0-16" fmla="*/ 405383 h 4151474"/>
              <a:gd name="connsiteX1-17" fmla="*/ 1534874 w 3039209"/>
              <a:gd name="connsiteY1-18" fmla="*/ 1378777 h 4151474"/>
              <a:gd name="connsiteX2-19" fmla="*/ 1918332 w 3039209"/>
              <a:gd name="connsiteY2-20" fmla="*/ 2440661 h 4151474"/>
              <a:gd name="connsiteX3-21" fmla="*/ 3039209 w 3039209"/>
              <a:gd name="connsiteY3-22" fmla="*/ 2971603 h 4151474"/>
              <a:gd name="connsiteX4-23" fmla="*/ 472990 w 3039209"/>
              <a:gd name="connsiteY4-24" fmla="*/ 4151474 h 4151474"/>
              <a:gd name="connsiteX5-25" fmla="*/ 1041 w 3039209"/>
              <a:gd name="connsiteY5-26" fmla="*/ 287396 h 4151474"/>
              <a:gd name="connsiteX6-27" fmla="*/ 384499 w 3039209"/>
              <a:gd name="connsiteY6-28" fmla="*/ 405383 h 4151474"/>
              <a:gd name="connsiteX0-29" fmla="*/ 384499 w 3070300"/>
              <a:gd name="connsiteY0-30" fmla="*/ 405383 h 4151474"/>
              <a:gd name="connsiteX1-31" fmla="*/ 1534874 w 3070300"/>
              <a:gd name="connsiteY1-32" fmla="*/ 1378777 h 4151474"/>
              <a:gd name="connsiteX2-33" fmla="*/ 1918332 w 3070300"/>
              <a:gd name="connsiteY2-34" fmla="*/ 2440661 h 4151474"/>
              <a:gd name="connsiteX3-35" fmla="*/ 3039209 w 3070300"/>
              <a:gd name="connsiteY3-36" fmla="*/ 2971603 h 4151474"/>
              <a:gd name="connsiteX4-37" fmla="*/ 472990 w 3070300"/>
              <a:gd name="connsiteY4-38" fmla="*/ 4151474 h 4151474"/>
              <a:gd name="connsiteX5-39" fmla="*/ 1041 w 3070300"/>
              <a:gd name="connsiteY5-40" fmla="*/ 287396 h 4151474"/>
              <a:gd name="connsiteX6-41" fmla="*/ 384499 w 3070300"/>
              <a:gd name="connsiteY6-42" fmla="*/ 405383 h 4151474"/>
              <a:gd name="connsiteX0-43" fmla="*/ 384499 w 3072019"/>
              <a:gd name="connsiteY0-44" fmla="*/ 405383 h 4151474"/>
              <a:gd name="connsiteX1-45" fmla="*/ 1534874 w 3072019"/>
              <a:gd name="connsiteY1-46" fmla="*/ 1378777 h 4151474"/>
              <a:gd name="connsiteX2-47" fmla="*/ 1918332 w 3072019"/>
              <a:gd name="connsiteY2-48" fmla="*/ 2440661 h 4151474"/>
              <a:gd name="connsiteX3-49" fmla="*/ 3039209 w 3072019"/>
              <a:gd name="connsiteY3-50" fmla="*/ 2971603 h 4151474"/>
              <a:gd name="connsiteX4-51" fmla="*/ 472990 w 3072019"/>
              <a:gd name="connsiteY4-52" fmla="*/ 4151474 h 4151474"/>
              <a:gd name="connsiteX5-53" fmla="*/ 1041 w 3072019"/>
              <a:gd name="connsiteY5-54" fmla="*/ 287396 h 4151474"/>
              <a:gd name="connsiteX6-55" fmla="*/ 384499 w 3072019"/>
              <a:gd name="connsiteY6-56" fmla="*/ 405383 h 4151474"/>
              <a:gd name="connsiteX0-57" fmla="*/ 384499 w 3271022"/>
              <a:gd name="connsiteY0-58" fmla="*/ 405383 h 4151474"/>
              <a:gd name="connsiteX1-59" fmla="*/ 1534874 w 3271022"/>
              <a:gd name="connsiteY1-60" fmla="*/ 1378777 h 4151474"/>
              <a:gd name="connsiteX2-61" fmla="*/ 1918332 w 3271022"/>
              <a:gd name="connsiteY2-62" fmla="*/ 2440661 h 4151474"/>
              <a:gd name="connsiteX3-63" fmla="*/ 3039209 w 3271022"/>
              <a:gd name="connsiteY3-64" fmla="*/ 2971603 h 4151474"/>
              <a:gd name="connsiteX4-65" fmla="*/ 472990 w 3271022"/>
              <a:gd name="connsiteY4-66" fmla="*/ 4151474 h 4151474"/>
              <a:gd name="connsiteX5-67" fmla="*/ 1041 w 3271022"/>
              <a:gd name="connsiteY5-68" fmla="*/ 287396 h 4151474"/>
              <a:gd name="connsiteX6-69" fmla="*/ 384499 w 3271022"/>
              <a:gd name="connsiteY6-70" fmla="*/ 405383 h 4151474"/>
              <a:gd name="connsiteX0-71" fmla="*/ 384499 w 3082406"/>
              <a:gd name="connsiteY0-72" fmla="*/ 405383 h 4151474"/>
              <a:gd name="connsiteX1-73" fmla="*/ 1534874 w 3082406"/>
              <a:gd name="connsiteY1-74" fmla="*/ 1378777 h 4151474"/>
              <a:gd name="connsiteX2-75" fmla="*/ 1918332 w 3082406"/>
              <a:gd name="connsiteY2-76" fmla="*/ 2440661 h 4151474"/>
              <a:gd name="connsiteX3-77" fmla="*/ 3039209 w 3082406"/>
              <a:gd name="connsiteY3-78" fmla="*/ 2971603 h 4151474"/>
              <a:gd name="connsiteX4-79" fmla="*/ 472990 w 3082406"/>
              <a:gd name="connsiteY4-80" fmla="*/ 4151474 h 4151474"/>
              <a:gd name="connsiteX5-81" fmla="*/ 1041 w 3082406"/>
              <a:gd name="connsiteY5-82" fmla="*/ 287396 h 4151474"/>
              <a:gd name="connsiteX6-83" fmla="*/ 384499 w 3082406"/>
              <a:gd name="connsiteY6-84" fmla="*/ 405383 h 4151474"/>
              <a:gd name="connsiteX0-85" fmla="*/ 384499 w 2847230"/>
              <a:gd name="connsiteY0-86" fmla="*/ 405383 h 4151474"/>
              <a:gd name="connsiteX1-87" fmla="*/ 1534874 w 2847230"/>
              <a:gd name="connsiteY1-88" fmla="*/ 1378777 h 4151474"/>
              <a:gd name="connsiteX2-89" fmla="*/ 1918332 w 2847230"/>
              <a:gd name="connsiteY2-90" fmla="*/ 2440661 h 4151474"/>
              <a:gd name="connsiteX3-91" fmla="*/ 2794735 w 2847230"/>
              <a:gd name="connsiteY3-92" fmla="*/ 3409890 h 4151474"/>
              <a:gd name="connsiteX4-93" fmla="*/ 472990 w 2847230"/>
              <a:gd name="connsiteY4-94" fmla="*/ 4151474 h 4151474"/>
              <a:gd name="connsiteX5-95" fmla="*/ 1041 w 2847230"/>
              <a:gd name="connsiteY5-96" fmla="*/ 287396 h 4151474"/>
              <a:gd name="connsiteX6-97" fmla="*/ 384499 w 2847230"/>
              <a:gd name="connsiteY6-98" fmla="*/ 405383 h 41514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2847230" h="4151474">
                <a:moveTo>
                  <a:pt x="384499" y="405383"/>
                </a:moveTo>
                <a:cubicBezTo>
                  <a:pt x="640138" y="587280"/>
                  <a:pt x="1407055" y="1024816"/>
                  <a:pt x="1534874" y="1378777"/>
                </a:cubicBezTo>
                <a:cubicBezTo>
                  <a:pt x="1662693" y="1732738"/>
                  <a:pt x="1708355" y="2102142"/>
                  <a:pt x="1918332" y="2440661"/>
                </a:cubicBezTo>
                <a:cubicBezTo>
                  <a:pt x="2128309" y="2779180"/>
                  <a:pt x="3078641" y="2978500"/>
                  <a:pt x="2794735" y="3409890"/>
                </a:cubicBezTo>
                <a:cubicBezTo>
                  <a:pt x="2510829" y="3841280"/>
                  <a:pt x="1328396" y="3758184"/>
                  <a:pt x="472990" y="4151474"/>
                </a:cubicBezTo>
                <a:lnTo>
                  <a:pt x="1041" y="287396"/>
                </a:lnTo>
                <a:cubicBezTo>
                  <a:pt x="-13707" y="-336952"/>
                  <a:pt x="128860" y="223486"/>
                  <a:pt x="384499" y="405383"/>
                </a:cubicBezTo>
                <a:close/>
              </a:path>
            </a:pathLst>
          </a:custGeom>
          <a:solidFill>
            <a:srgbClr val="1EB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rgbClr val="2A0D5B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" name="任意多边形: 形状 3"/>
          <p:cNvSpPr/>
          <p:nvPr/>
        </p:nvSpPr>
        <p:spPr>
          <a:xfrm>
            <a:off x="10688210" y="2626077"/>
            <a:ext cx="3006255" cy="4487996"/>
          </a:xfrm>
          <a:custGeom>
            <a:avLst/>
            <a:gdLst>
              <a:gd name="connsiteX0" fmla="*/ 1600200 w 2743200"/>
              <a:gd name="connsiteY0" fmla="*/ 0 h 4038600"/>
              <a:gd name="connsiteX1" fmla="*/ 0 w 2743200"/>
              <a:gd name="connsiteY1" fmla="*/ 1543050 h 4038600"/>
              <a:gd name="connsiteX2" fmla="*/ 666750 w 2743200"/>
              <a:gd name="connsiteY2" fmla="*/ 2266950 h 4038600"/>
              <a:gd name="connsiteX3" fmla="*/ 76200 w 2743200"/>
              <a:gd name="connsiteY3" fmla="*/ 2914650 h 4038600"/>
              <a:gd name="connsiteX4" fmla="*/ 933450 w 2743200"/>
              <a:gd name="connsiteY4" fmla="*/ 3714750 h 4038600"/>
              <a:gd name="connsiteX5" fmla="*/ 2743200 w 2743200"/>
              <a:gd name="connsiteY5" fmla="*/ 4038600 h 4038600"/>
              <a:gd name="connsiteX6" fmla="*/ 1600200 w 2743200"/>
              <a:gd name="connsiteY6" fmla="*/ 0 h 4038600"/>
              <a:gd name="connsiteX0-1" fmla="*/ 1620049 w 2763049"/>
              <a:gd name="connsiteY0-2" fmla="*/ 69128 h 4107728"/>
              <a:gd name="connsiteX1-3" fmla="*/ 19849 w 2763049"/>
              <a:gd name="connsiteY1-4" fmla="*/ 1612178 h 4107728"/>
              <a:gd name="connsiteX2-5" fmla="*/ 686599 w 2763049"/>
              <a:gd name="connsiteY2-6" fmla="*/ 2336078 h 4107728"/>
              <a:gd name="connsiteX3-7" fmla="*/ 96049 w 2763049"/>
              <a:gd name="connsiteY3-8" fmla="*/ 2983778 h 4107728"/>
              <a:gd name="connsiteX4-9" fmla="*/ 953299 w 2763049"/>
              <a:gd name="connsiteY4-10" fmla="*/ 3783878 h 4107728"/>
              <a:gd name="connsiteX5-11" fmla="*/ 2763049 w 2763049"/>
              <a:gd name="connsiteY5-12" fmla="*/ 4107728 h 4107728"/>
              <a:gd name="connsiteX6-13" fmla="*/ 1620049 w 2763049"/>
              <a:gd name="connsiteY6-14" fmla="*/ 69128 h 4107728"/>
              <a:gd name="connsiteX0-15" fmla="*/ 1616428 w 2759428"/>
              <a:gd name="connsiteY0-16" fmla="*/ 69128 h 4107728"/>
              <a:gd name="connsiteX1-17" fmla="*/ 16228 w 2759428"/>
              <a:gd name="connsiteY1-18" fmla="*/ 1612178 h 4107728"/>
              <a:gd name="connsiteX2-19" fmla="*/ 682978 w 2759428"/>
              <a:gd name="connsiteY2-20" fmla="*/ 2336078 h 4107728"/>
              <a:gd name="connsiteX3-21" fmla="*/ 92428 w 2759428"/>
              <a:gd name="connsiteY3-22" fmla="*/ 2983778 h 4107728"/>
              <a:gd name="connsiteX4-23" fmla="*/ 949678 w 2759428"/>
              <a:gd name="connsiteY4-24" fmla="*/ 3783878 h 4107728"/>
              <a:gd name="connsiteX5-25" fmla="*/ 2759428 w 2759428"/>
              <a:gd name="connsiteY5-26" fmla="*/ 4107728 h 4107728"/>
              <a:gd name="connsiteX6-27" fmla="*/ 1616428 w 2759428"/>
              <a:gd name="connsiteY6-28" fmla="*/ 69128 h 4107728"/>
              <a:gd name="connsiteX0-29" fmla="*/ 1616428 w 2759428"/>
              <a:gd name="connsiteY0-30" fmla="*/ 69128 h 4107728"/>
              <a:gd name="connsiteX1-31" fmla="*/ 16228 w 2759428"/>
              <a:gd name="connsiteY1-32" fmla="*/ 1612178 h 4107728"/>
              <a:gd name="connsiteX2-33" fmla="*/ 682978 w 2759428"/>
              <a:gd name="connsiteY2-34" fmla="*/ 2336078 h 4107728"/>
              <a:gd name="connsiteX3-35" fmla="*/ 92428 w 2759428"/>
              <a:gd name="connsiteY3-36" fmla="*/ 2983778 h 4107728"/>
              <a:gd name="connsiteX4-37" fmla="*/ 949678 w 2759428"/>
              <a:gd name="connsiteY4-38" fmla="*/ 3783878 h 4107728"/>
              <a:gd name="connsiteX5-39" fmla="*/ 2759428 w 2759428"/>
              <a:gd name="connsiteY5-40" fmla="*/ 4107728 h 4107728"/>
              <a:gd name="connsiteX6-41" fmla="*/ 1616428 w 2759428"/>
              <a:gd name="connsiteY6-42" fmla="*/ 69128 h 4107728"/>
              <a:gd name="connsiteX0-43" fmla="*/ 1616428 w 2759428"/>
              <a:gd name="connsiteY0-44" fmla="*/ 69128 h 4107728"/>
              <a:gd name="connsiteX1-45" fmla="*/ 16228 w 2759428"/>
              <a:gd name="connsiteY1-46" fmla="*/ 1612178 h 4107728"/>
              <a:gd name="connsiteX2-47" fmla="*/ 682978 w 2759428"/>
              <a:gd name="connsiteY2-48" fmla="*/ 2336078 h 4107728"/>
              <a:gd name="connsiteX3-49" fmla="*/ 92428 w 2759428"/>
              <a:gd name="connsiteY3-50" fmla="*/ 2983778 h 4107728"/>
              <a:gd name="connsiteX4-51" fmla="*/ 949678 w 2759428"/>
              <a:gd name="connsiteY4-52" fmla="*/ 3783878 h 4107728"/>
              <a:gd name="connsiteX5-53" fmla="*/ 2759428 w 2759428"/>
              <a:gd name="connsiteY5-54" fmla="*/ 4107728 h 4107728"/>
              <a:gd name="connsiteX6-55" fmla="*/ 1616428 w 2759428"/>
              <a:gd name="connsiteY6-56" fmla="*/ 69128 h 4107728"/>
              <a:gd name="connsiteX0-57" fmla="*/ 1616428 w 2917195"/>
              <a:gd name="connsiteY0-58" fmla="*/ 69128 h 4110025"/>
              <a:gd name="connsiteX1-59" fmla="*/ 16228 w 2917195"/>
              <a:gd name="connsiteY1-60" fmla="*/ 1612178 h 4110025"/>
              <a:gd name="connsiteX2-61" fmla="*/ 682978 w 2917195"/>
              <a:gd name="connsiteY2-62" fmla="*/ 2336078 h 4110025"/>
              <a:gd name="connsiteX3-63" fmla="*/ 92428 w 2917195"/>
              <a:gd name="connsiteY3-64" fmla="*/ 2983778 h 4110025"/>
              <a:gd name="connsiteX4-65" fmla="*/ 949678 w 2917195"/>
              <a:gd name="connsiteY4-66" fmla="*/ 3783878 h 4110025"/>
              <a:gd name="connsiteX5-67" fmla="*/ 2759428 w 2917195"/>
              <a:gd name="connsiteY5-68" fmla="*/ 4107728 h 4110025"/>
              <a:gd name="connsiteX6-69" fmla="*/ 1616428 w 2917195"/>
              <a:gd name="connsiteY6-70" fmla="*/ 69128 h 4110025"/>
              <a:gd name="connsiteX0-71" fmla="*/ 2659080 w 3006255"/>
              <a:gd name="connsiteY0-72" fmla="*/ 64889 h 4487996"/>
              <a:gd name="connsiteX1-73" fmla="*/ 55990 w 3006255"/>
              <a:gd name="connsiteY1-74" fmla="*/ 1755423 h 4487996"/>
              <a:gd name="connsiteX2-75" fmla="*/ 722740 w 3006255"/>
              <a:gd name="connsiteY2-76" fmla="*/ 2479323 h 4487996"/>
              <a:gd name="connsiteX3-77" fmla="*/ 132190 w 3006255"/>
              <a:gd name="connsiteY3-78" fmla="*/ 3127023 h 4487996"/>
              <a:gd name="connsiteX4-79" fmla="*/ 989440 w 3006255"/>
              <a:gd name="connsiteY4-80" fmla="*/ 3927123 h 4487996"/>
              <a:gd name="connsiteX5-81" fmla="*/ 2799190 w 3006255"/>
              <a:gd name="connsiteY5-82" fmla="*/ 4250973 h 4487996"/>
              <a:gd name="connsiteX6-83" fmla="*/ 2659080 w 3006255"/>
              <a:gd name="connsiteY6-84" fmla="*/ 64889 h 448799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3006255" h="4487996">
                <a:moveTo>
                  <a:pt x="2659080" y="64889"/>
                </a:moveTo>
                <a:cubicBezTo>
                  <a:pt x="2201880" y="-351036"/>
                  <a:pt x="378713" y="1353017"/>
                  <a:pt x="55990" y="1755423"/>
                </a:cubicBezTo>
                <a:cubicBezTo>
                  <a:pt x="-266733" y="2157829"/>
                  <a:pt x="919590" y="2263423"/>
                  <a:pt x="722740" y="2479323"/>
                </a:cubicBezTo>
                <a:lnTo>
                  <a:pt x="132190" y="3127023"/>
                </a:lnTo>
                <a:cubicBezTo>
                  <a:pt x="176640" y="3368323"/>
                  <a:pt x="386190" y="3819173"/>
                  <a:pt x="989440" y="3927123"/>
                </a:cubicBezTo>
                <a:cubicBezTo>
                  <a:pt x="1592690" y="4035073"/>
                  <a:pt x="2520917" y="4894679"/>
                  <a:pt x="2799190" y="4250973"/>
                </a:cubicBezTo>
                <a:cubicBezTo>
                  <a:pt x="3077463" y="3607267"/>
                  <a:pt x="3116280" y="480814"/>
                  <a:pt x="2659080" y="64889"/>
                </a:cubicBezTo>
                <a:close/>
              </a:path>
            </a:pathLst>
          </a:custGeom>
          <a:solidFill>
            <a:srgbClr val="1EB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rgbClr val="2A0D5B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" name="任意多边形: 形状 1"/>
          <p:cNvSpPr/>
          <p:nvPr/>
        </p:nvSpPr>
        <p:spPr>
          <a:xfrm rot="16200000" flipH="1" flipV="1">
            <a:off x="3343892" y="-5325089"/>
            <a:ext cx="5504221" cy="12192000"/>
          </a:xfrm>
          <a:custGeom>
            <a:avLst/>
            <a:gdLst>
              <a:gd name="connsiteX0" fmla="*/ 4235827 w 4235827"/>
              <a:gd name="connsiteY0" fmla="*/ 12192000 h 12192000"/>
              <a:gd name="connsiteX1" fmla="*/ 0 w 4235827"/>
              <a:gd name="connsiteY1" fmla="*/ 12192000 h 12192000"/>
              <a:gd name="connsiteX2" fmla="*/ 0 w 4235827"/>
              <a:gd name="connsiteY2" fmla="*/ 0 h 12192000"/>
              <a:gd name="connsiteX3" fmla="*/ 2532904 w 4235827"/>
              <a:gd name="connsiteY3" fmla="*/ 0 h 12192000"/>
              <a:gd name="connsiteX0-1" fmla="*/ 5416927 w 5416927"/>
              <a:gd name="connsiteY0-2" fmla="*/ 12192000 h 12192000"/>
              <a:gd name="connsiteX1-3" fmla="*/ 0 w 5416927"/>
              <a:gd name="connsiteY1-4" fmla="*/ 12192000 h 12192000"/>
              <a:gd name="connsiteX2-5" fmla="*/ 0 w 5416927"/>
              <a:gd name="connsiteY2-6" fmla="*/ 0 h 12192000"/>
              <a:gd name="connsiteX3-7" fmla="*/ 2532904 w 5416927"/>
              <a:gd name="connsiteY3-8" fmla="*/ 0 h 12192000"/>
              <a:gd name="connsiteX4" fmla="*/ 5416927 w 5416927"/>
              <a:gd name="connsiteY4" fmla="*/ 12192000 h 12192000"/>
              <a:gd name="connsiteX0-9" fmla="*/ 5416927 w 5416927"/>
              <a:gd name="connsiteY0-10" fmla="*/ 12192000 h 12192000"/>
              <a:gd name="connsiteX1-11" fmla="*/ 0 w 5416927"/>
              <a:gd name="connsiteY1-12" fmla="*/ 12192000 h 12192000"/>
              <a:gd name="connsiteX2-13" fmla="*/ 0 w 5416927"/>
              <a:gd name="connsiteY2-14" fmla="*/ 0 h 12192000"/>
              <a:gd name="connsiteX3-15" fmla="*/ 2532904 w 5416927"/>
              <a:gd name="connsiteY3-16" fmla="*/ 0 h 12192000"/>
              <a:gd name="connsiteX4-17" fmla="*/ 5416927 w 5416927"/>
              <a:gd name="connsiteY4-18" fmla="*/ 12192000 h 12192000"/>
              <a:gd name="connsiteX0-19" fmla="*/ 5416927 w 5504221"/>
              <a:gd name="connsiteY0-20" fmla="*/ 12192000 h 12192000"/>
              <a:gd name="connsiteX1-21" fmla="*/ 0 w 5504221"/>
              <a:gd name="connsiteY1-22" fmla="*/ 12192000 h 12192000"/>
              <a:gd name="connsiteX2-23" fmla="*/ 0 w 5504221"/>
              <a:gd name="connsiteY2-24" fmla="*/ 0 h 12192000"/>
              <a:gd name="connsiteX3-25" fmla="*/ 2532904 w 5504221"/>
              <a:gd name="connsiteY3-26" fmla="*/ 0 h 12192000"/>
              <a:gd name="connsiteX4-27" fmla="*/ 3289738 w 5504221"/>
              <a:gd name="connsiteY4-28" fmla="*/ 3520969 h 12192000"/>
              <a:gd name="connsiteX5" fmla="*/ 5416927 w 5504221"/>
              <a:gd name="connsiteY5" fmla="*/ 12192000 h 12192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  <a:cxn ang="0">
                <a:pos x="connsiteX5" y="connsiteY5"/>
              </a:cxn>
            </a:cxnLst>
            <a:rect l="l" t="t" r="r" b="b"/>
            <a:pathLst>
              <a:path w="5504221" h="12192000">
                <a:moveTo>
                  <a:pt x="5416927" y="12192000"/>
                </a:moveTo>
                <a:lnTo>
                  <a:pt x="0" y="12192000"/>
                </a:lnTo>
                <a:lnTo>
                  <a:pt x="0" y="0"/>
                </a:lnTo>
                <a:lnTo>
                  <a:pt x="2532904" y="0"/>
                </a:lnTo>
                <a:cubicBezTo>
                  <a:pt x="3081194" y="586828"/>
                  <a:pt x="2809068" y="1488969"/>
                  <a:pt x="3289738" y="3520969"/>
                </a:cubicBezTo>
                <a:cubicBezTo>
                  <a:pt x="3770409" y="5552969"/>
                  <a:pt x="5965217" y="10746828"/>
                  <a:pt x="5416927" y="12192000"/>
                </a:cubicBezTo>
                <a:close/>
              </a:path>
            </a:pathLst>
          </a:custGeom>
          <a:solidFill>
            <a:srgbClr val="1D27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2A0D5B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66750" y="876300"/>
            <a:ext cx="10858500" cy="5105400"/>
          </a:xfrm>
          <a:prstGeom prst="rect">
            <a:avLst/>
          </a:prstGeom>
          <a:solidFill>
            <a:srgbClr val="F5F5F5"/>
          </a:solidFill>
          <a:ln>
            <a:noFill/>
          </a:ln>
          <a:effectLst>
            <a:outerShdw blurRad="1016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 flipH="1">
            <a:off x="1307513" y="2324670"/>
            <a:ext cx="3524250" cy="1842034"/>
          </a:xfrm>
          <a:prstGeom prst="line">
            <a:avLst/>
          </a:prstGeom>
          <a:ln>
            <a:gradFill>
              <a:gsLst>
                <a:gs pos="20000">
                  <a:srgbClr val="23DBC9">
                    <a:alpha val="0"/>
                  </a:srgbClr>
                </a:gs>
                <a:gs pos="100000">
                  <a:srgbClr val="23DBC9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>
            <a:off x="1023123" y="4117579"/>
            <a:ext cx="1364343" cy="713107"/>
          </a:xfrm>
          <a:prstGeom prst="line">
            <a:avLst/>
          </a:prstGeom>
          <a:ln>
            <a:gradFill>
              <a:gsLst>
                <a:gs pos="0">
                  <a:srgbClr val="23DBC9">
                    <a:alpha val="0"/>
                  </a:srgbClr>
                </a:gs>
                <a:gs pos="100000">
                  <a:srgbClr val="23DBC9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3069638" y="3004004"/>
            <a:ext cx="2236338" cy="1168876"/>
          </a:xfrm>
          <a:prstGeom prst="line">
            <a:avLst/>
          </a:prstGeom>
          <a:ln>
            <a:gradFill>
              <a:gsLst>
                <a:gs pos="0">
                  <a:srgbClr val="23DBC9">
                    <a:alpha val="0"/>
                  </a:srgbClr>
                </a:gs>
                <a:gs pos="100000">
                  <a:srgbClr val="23DBC9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1482106" y="1851645"/>
            <a:ext cx="300625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9900" dirty="0">
                <a:solidFill>
                  <a:srgbClr val="1EBCAD"/>
                </a:solidFill>
                <a:effectLst/>
                <a:latin typeface="Myriad Pro" panose="020B0503030403020204" pitchFamily="34" charset="0"/>
                <a:ea typeface="微软雅黑 Light" panose="020B0502040204020203" pitchFamily="34" charset="-122"/>
              </a:rPr>
              <a:t>01</a:t>
            </a:r>
            <a:endParaRPr lang="zh-CN" altLang="en-US" sz="19900" dirty="0">
              <a:solidFill>
                <a:srgbClr val="1EBCAD"/>
              </a:solidFill>
              <a:effectLst/>
              <a:latin typeface="Myriad Pro" panose="020B0503030403020204" pitchFamily="34" charset="0"/>
              <a:ea typeface="微软雅黑 Light" panose="020B0502040204020203" pitchFamily="34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H="1">
            <a:off x="2303062" y="2307912"/>
            <a:ext cx="1364343" cy="713107"/>
          </a:xfrm>
          <a:prstGeom prst="line">
            <a:avLst/>
          </a:prstGeom>
          <a:ln>
            <a:gradFill>
              <a:gsLst>
                <a:gs pos="0">
                  <a:srgbClr val="23DBC9">
                    <a:alpha val="0"/>
                  </a:srgbClr>
                </a:gs>
                <a:gs pos="100000">
                  <a:srgbClr val="23DBC9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5761290" y="3013414"/>
            <a:ext cx="35242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400" b="1" dirty="0">
                <a:solidFill>
                  <a:srgbClr val="1D273B"/>
                </a:solidFill>
                <a:latin typeface="Myriad Pro" panose="020B0503030403020204" pitchFamily="34" charset="0"/>
                <a:ea typeface="微软简" pitchFamily="2" charset="-122"/>
              </a:rPr>
              <a:t>PART </a:t>
            </a:r>
            <a:r>
              <a:rPr lang="en-US" altLang="zh-CN" sz="4400" b="1" dirty="0">
                <a:solidFill>
                  <a:srgbClr val="1EBCAD"/>
                </a:solidFill>
                <a:latin typeface="Myriad Pro" panose="020B0503030403020204" pitchFamily="34" charset="0"/>
                <a:ea typeface="微软简" pitchFamily="2" charset="-122"/>
              </a:rPr>
              <a:t>ONE</a:t>
            </a:r>
            <a:endParaRPr lang="zh-CN" altLang="en-US" sz="4400" b="1" dirty="0">
              <a:solidFill>
                <a:srgbClr val="1EBCAD"/>
              </a:solidFill>
              <a:latin typeface="Myriad Pro" panose="020B0503030403020204" pitchFamily="34" charset="0"/>
              <a:ea typeface="微软简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761290" y="3728568"/>
            <a:ext cx="4420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>
                <a:solidFill>
                  <a:srgbClr val="1D273B"/>
                </a:solidFill>
                <a:latin typeface="Myriad Pro" panose="020B0503030403020204" pitchFamily="34" charset="0"/>
                <a:ea typeface="微软简" pitchFamily="2" charset="-122"/>
              </a:rPr>
              <a:t>Change The World</a:t>
            </a:r>
            <a:endParaRPr lang="zh-CN" altLang="en-US" sz="2400" dirty="0">
              <a:solidFill>
                <a:srgbClr val="1D273B"/>
              </a:solidFill>
              <a:latin typeface="Myriad Pro" panose="020B0503030403020204" pitchFamily="34" charset="0"/>
              <a:ea typeface="微软简" pitchFamily="2" charset="-122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5870713" y="2667767"/>
            <a:ext cx="134021" cy="134021"/>
          </a:xfrm>
          <a:prstGeom prst="ellipse">
            <a:avLst/>
          </a:prstGeom>
          <a:solidFill>
            <a:srgbClr val="1EB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6315109" y="2667767"/>
            <a:ext cx="134021" cy="134021"/>
          </a:xfrm>
          <a:prstGeom prst="ellipse">
            <a:avLst/>
          </a:prstGeom>
          <a:noFill/>
          <a:ln>
            <a:solidFill>
              <a:srgbClr val="1EBCAD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6759505" y="2667767"/>
            <a:ext cx="134021" cy="134021"/>
          </a:xfrm>
          <a:prstGeom prst="ellipse">
            <a:avLst/>
          </a:prstGeom>
          <a:noFill/>
          <a:ln>
            <a:solidFill>
              <a:srgbClr val="1EBCAD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7039619" y="2734777"/>
            <a:ext cx="2090964" cy="0"/>
          </a:xfrm>
          <a:prstGeom prst="line">
            <a:avLst/>
          </a:prstGeom>
          <a:ln>
            <a:solidFill>
              <a:srgbClr val="1EBC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圆: 空心 20"/>
          <p:cNvSpPr/>
          <p:nvPr/>
        </p:nvSpPr>
        <p:spPr>
          <a:xfrm>
            <a:off x="1387864" y="1831632"/>
            <a:ext cx="3194738" cy="3194736"/>
          </a:xfrm>
          <a:prstGeom prst="donut">
            <a:avLst>
              <a:gd name="adj" fmla="val 17092"/>
            </a:avLst>
          </a:prstGeom>
          <a:gradFill flip="none" rotWithShape="1">
            <a:gsLst>
              <a:gs pos="0">
                <a:srgbClr val="1EBCAD">
                  <a:alpha val="20000"/>
                </a:srgbClr>
              </a:gs>
              <a:gs pos="100000">
                <a:srgbClr val="1EBCAD">
                  <a:alpha val="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19" grpId="0"/>
      <p:bldP spid="20" grpId="0"/>
      <p:bldP spid="22" grpId="0" animBg="1"/>
      <p:bldP spid="23" grpId="0" animBg="1"/>
      <p:bldP spid="24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3695700"/>
            <a:ext cx="12192000" cy="3162300"/>
          </a:xfrm>
          <a:prstGeom prst="rect">
            <a:avLst/>
          </a:prstGeom>
          <a:gradFill>
            <a:gsLst>
              <a:gs pos="36000">
                <a:srgbClr val="1D273B">
                  <a:alpha val="0"/>
                </a:srgbClr>
              </a:gs>
              <a:gs pos="100000">
                <a:srgbClr val="1D273B">
                  <a:alpha val="8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8572500" y="3695700"/>
            <a:ext cx="0" cy="1308100"/>
          </a:xfrm>
          <a:prstGeom prst="line">
            <a:avLst/>
          </a:prstGeom>
          <a:ln cap="rnd">
            <a:gradFill>
              <a:gsLst>
                <a:gs pos="0">
                  <a:srgbClr val="1EBCAD"/>
                </a:gs>
                <a:gs pos="82000">
                  <a:srgbClr val="1EBCAD">
                    <a:alpha val="0"/>
                  </a:srgbClr>
                </a:gs>
              </a:gsLst>
              <a:lin ang="5400000" scaled="1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10401300" y="3695700"/>
            <a:ext cx="0" cy="2349500"/>
          </a:xfrm>
          <a:prstGeom prst="line">
            <a:avLst/>
          </a:prstGeom>
          <a:ln cap="rnd">
            <a:gradFill>
              <a:gsLst>
                <a:gs pos="0">
                  <a:srgbClr val="1EBCAD"/>
                </a:gs>
                <a:gs pos="100000">
                  <a:srgbClr val="1EBCAD">
                    <a:alpha val="0"/>
                  </a:srgbClr>
                </a:gs>
              </a:gsLst>
              <a:lin ang="5400000" scaled="1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3365500" y="4851400"/>
            <a:ext cx="0" cy="1282700"/>
          </a:xfrm>
          <a:prstGeom prst="line">
            <a:avLst/>
          </a:prstGeom>
          <a:ln cap="rnd">
            <a:gradFill>
              <a:gsLst>
                <a:gs pos="0">
                  <a:srgbClr val="1EBCAD"/>
                </a:gs>
                <a:gs pos="100000">
                  <a:srgbClr val="1EBCAD">
                    <a:alpha val="0"/>
                  </a:srgbClr>
                </a:gs>
              </a:gsLst>
              <a:lin ang="5400000" scaled="1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1000673" y="3695700"/>
            <a:ext cx="0" cy="1854158"/>
          </a:xfrm>
          <a:prstGeom prst="line">
            <a:avLst/>
          </a:prstGeom>
          <a:ln cap="rnd">
            <a:gradFill>
              <a:gsLst>
                <a:gs pos="0">
                  <a:srgbClr val="1EBCAD"/>
                </a:gs>
                <a:gs pos="100000">
                  <a:srgbClr val="1EBCAD">
                    <a:alpha val="0"/>
                  </a:srgbClr>
                </a:gs>
              </a:gsLst>
              <a:lin ang="5400000" scaled="1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2336800" y="3429000"/>
            <a:ext cx="0" cy="1282700"/>
          </a:xfrm>
          <a:prstGeom prst="line">
            <a:avLst/>
          </a:prstGeom>
          <a:ln cap="rnd">
            <a:gradFill>
              <a:gsLst>
                <a:gs pos="0">
                  <a:srgbClr val="1EBCAD"/>
                </a:gs>
                <a:gs pos="54000">
                  <a:srgbClr val="1EBCAD">
                    <a:alpha val="0"/>
                  </a:srgbClr>
                </a:gs>
              </a:gsLst>
              <a:lin ang="5400000" scaled="1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9347200" y="5892800"/>
            <a:ext cx="0" cy="1282700"/>
          </a:xfrm>
          <a:prstGeom prst="line">
            <a:avLst/>
          </a:prstGeom>
          <a:ln cap="rnd">
            <a:gradFill>
              <a:gsLst>
                <a:gs pos="0">
                  <a:srgbClr val="1EBCAD"/>
                </a:gs>
                <a:gs pos="54000">
                  <a:srgbClr val="1EBCAD">
                    <a:alpha val="0"/>
                  </a:srgbClr>
                </a:gs>
              </a:gsLst>
              <a:lin ang="5400000" scaled="1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11715750" y="2800350"/>
            <a:ext cx="0" cy="2349500"/>
          </a:xfrm>
          <a:prstGeom prst="line">
            <a:avLst/>
          </a:prstGeom>
          <a:ln cap="rnd">
            <a:gradFill>
              <a:gsLst>
                <a:gs pos="0">
                  <a:srgbClr val="1EBCAD"/>
                </a:gs>
                <a:gs pos="100000">
                  <a:srgbClr val="1EBCAD">
                    <a:alpha val="0"/>
                  </a:srgbClr>
                </a:gs>
              </a:gsLst>
              <a:lin ang="5400000" scaled="1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4622800" y="4070350"/>
            <a:ext cx="0" cy="1282700"/>
          </a:xfrm>
          <a:prstGeom prst="line">
            <a:avLst/>
          </a:prstGeom>
          <a:ln cap="rnd">
            <a:gradFill>
              <a:gsLst>
                <a:gs pos="0">
                  <a:srgbClr val="1EBCAD"/>
                </a:gs>
                <a:gs pos="54000">
                  <a:srgbClr val="1EBCAD">
                    <a:alpha val="0"/>
                  </a:srgbClr>
                </a:gs>
              </a:gsLst>
              <a:lin ang="5400000" scaled="1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圆: 空心 21"/>
          <p:cNvSpPr/>
          <p:nvPr/>
        </p:nvSpPr>
        <p:spPr>
          <a:xfrm>
            <a:off x="4589527" y="438138"/>
            <a:ext cx="2962146" cy="2962146"/>
          </a:xfrm>
          <a:prstGeom prst="donut">
            <a:avLst>
              <a:gd name="adj" fmla="val 17092"/>
            </a:avLst>
          </a:prstGeom>
          <a:gradFill flip="none" rotWithShape="1">
            <a:gsLst>
              <a:gs pos="0">
                <a:srgbClr val="1EBCAD">
                  <a:alpha val="20000"/>
                </a:srgbClr>
              </a:gs>
              <a:gs pos="100000">
                <a:srgbClr val="1EBCAD">
                  <a:alpha val="1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211364" y="914072"/>
            <a:ext cx="3769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>
                <a:solidFill>
                  <a:schemeClr val="bg1"/>
                </a:solidFill>
                <a:ea typeface="微软简" pitchFamily="2" charset="-122"/>
              </a:defRPr>
            </a:lvl1pPr>
          </a:lstStyle>
          <a:p>
            <a:r>
              <a:rPr lang="en-US" altLang="zh-CN" b="1" dirty="0">
                <a:solidFill>
                  <a:srgbClr val="1EBCAD"/>
                </a:solidFill>
                <a:latin typeface="微软雅黑 Light" panose="020B0502040204020203" pitchFamily="34" charset="-122"/>
              </a:rPr>
              <a:t>TEXT HERE</a:t>
            </a:r>
            <a:endParaRPr lang="zh-CN" altLang="en-US" b="1" dirty="0">
              <a:solidFill>
                <a:srgbClr val="1EBCAD"/>
              </a:solidFill>
              <a:latin typeface="微软雅黑 Light" panose="020B0502040204020203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60400" y="1919211"/>
            <a:ext cx="10871200" cy="1295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chemeClr val="bg1">
                    <a:alpha val="7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altLang="zh-CN" dirty="0" err="1">
                <a:solidFill>
                  <a:schemeClr val="bg1">
                    <a:alpha val="7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urna</a:t>
            </a:r>
            <a:r>
              <a:rPr lang="en-US" altLang="zh-CN" dirty="0">
                <a:solidFill>
                  <a:schemeClr val="bg1">
                    <a:alpha val="7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" grpId="0" animBg="1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D27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2A0D5B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-3342968" y="-5397911"/>
            <a:ext cx="9603762" cy="9468624"/>
          </a:xfrm>
          <a:custGeom>
            <a:avLst/>
            <a:gdLst>
              <a:gd name="connsiteX0" fmla="*/ 0 w 9438968"/>
              <a:gd name="connsiteY0" fmla="*/ 4719484 h 9438968"/>
              <a:gd name="connsiteX1" fmla="*/ 4719484 w 9438968"/>
              <a:gd name="connsiteY1" fmla="*/ 0 h 9438968"/>
              <a:gd name="connsiteX2" fmla="*/ 9438968 w 9438968"/>
              <a:gd name="connsiteY2" fmla="*/ 4719484 h 9438968"/>
              <a:gd name="connsiteX3" fmla="*/ 4719484 w 9438968"/>
              <a:gd name="connsiteY3" fmla="*/ 9438968 h 9438968"/>
              <a:gd name="connsiteX4" fmla="*/ 0 w 9438968"/>
              <a:gd name="connsiteY4" fmla="*/ 4719484 h 9438968"/>
              <a:gd name="connsiteX0-1" fmla="*/ 0 w 9585446"/>
              <a:gd name="connsiteY0-2" fmla="*/ 4719484 h 9577068"/>
              <a:gd name="connsiteX1-3" fmla="*/ 4719484 w 9585446"/>
              <a:gd name="connsiteY1-4" fmla="*/ 0 h 9577068"/>
              <a:gd name="connsiteX2-5" fmla="*/ 9438968 w 9585446"/>
              <a:gd name="connsiteY2-6" fmla="*/ 4719484 h 9577068"/>
              <a:gd name="connsiteX3-7" fmla="*/ 8056858 w 9585446"/>
              <a:gd name="connsiteY3-8" fmla="*/ 7999220 h 9577068"/>
              <a:gd name="connsiteX4-9" fmla="*/ 4719484 w 9585446"/>
              <a:gd name="connsiteY4-10" fmla="*/ 9438968 h 9577068"/>
              <a:gd name="connsiteX5" fmla="*/ 0 w 9585446"/>
              <a:gd name="connsiteY5" fmla="*/ 4719484 h 9577068"/>
              <a:gd name="connsiteX0-11" fmla="*/ 0 w 9530470"/>
              <a:gd name="connsiteY0-12" fmla="*/ 4719484 h 9554513"/>
              <a:gd name="connsiteX1-13" fmla="*/ 4719484 w 9530470"/>
              <a:gd name="connsiteY1-14" fmla="*/ 0 h 9554513"/>
              <a:gd name="connsiteX2-15" fmla="*/ 9438968 w 9530470"/>
              <a:gd name="connsiteY2-16" fmla="*/ 4719484 h 9554513"/>
              <a:gd name="connsiteX3-17" fmla="*/ 7079396 w 9530470"/>
              <a:gd name="connsiteY3-18" fmla="*/ 7825799 h 9554513"/>
              <a:gd name="connsiteX4-19" fmla="*/ 4719484 w 9530470"/>
              <a:gd name="connsiteY4-20" fmla="*/ 9438968 h 9554513"/>
              <a:gd name="connsiteX5-21" fmla="*/ 0 w 9530470"/>
              <a:gd name="connsiteY5-22" fmla="*/ 4719484 h 9554513"/>
              <a:gd name="connsiteX0-23" fmla="*/ 0 w 9603762"/>
              <a:gd name="connsiteY0-24" fmla="*/ 4719484 h 9554513"/>
              <a:gd name="connsiteX1-25" fmla="*/ 4719484 w 9603762"/>
              <a:gd name="connsiteY1-26" fmla="*/ 0 h 9554513"/>
              <a:gd name="connsiteX2-27" fmla="*/ 9438968 w 9603762"/>
              <a:gd name="connsiteY2-28" fmla="*/ 4719484 h 9554513"/>
              <a:gd name="connsiteX3-29" fmla="*/ 7079396 w 9603762"/>
              <a:gd name="connsiteY3-30" fmla="*/ 7825799 h 9554513"/>
              <a:gd name="connsiteX4-31" fmla="*/ 4719484 w 9603762"/>
              <a:gd name="connsiteY4-32" fmla="*/ 9438968 h 9554513"/>
              <a:gd name="connsiteX5-33" fmla="*/ 0 w 9603762"/>
              <a:gd name="connsiteY5-34" fmla="*/ 4719484 h 9554513"/>
              <a:gd name="connsiteX0-35" fmla="*/ 0 w 9603762"/>
              <a:gd name="connsiteY0-36" fmla="*/ 4719484 h 9529925"/>
              <a:gd name="connsiteX1-37" fmla="*/ 4719484 w 9603762"/>
              <a:gd name="connsiteY1-38" fmla="*/ 0 h 9529925"/>
              <a:gd name="connsiteX2-39" fmla="*/ 9438968 w 9603762"/>
              <a:gd name="connsiteY2-40" fmla="*/ 4719484 h 9529925"/>
              <a:gd name="connsiteX3-41" fmla="*/ 7079396 w 9603762"/>
              <a:gd name="connsiteY3-42" fmla="*/ 7825799 h 9529925"/>
              <a:gd name="connsiteX4-43" fmla="*/ 4719484 w 9603762"/>
              <a:gd name="connsiteY4-44" fmla="*/ 9438968 h 9529925"/>
              <a:gd name="connsiteX5-45" fmla="*/ 0 w 9603762"/>
              <a:gd name="connsiteY5-46" fmla="*/ 4719484 h 9529925"/>
              <a:gd name="connsiteX0-47" fmla="*/ 0 w 9603762"/>
              <a:gd name="connsiteY0-48" fmla="*/ 4719484 h 9468624"/>
              <a:gd name="connsiteX1-49" fmla="*/ 4719484 w 9603762"/>
              <a:gd name="connsiteY1-50" fmla="*/ 0 h 9468624"/>
              <a:gd name="connsiteX2-51" fmla="*/ 9438968 w 9603762"/>
              <a:gd name="connsiteY2-52" fmla="*/ 4719484 h 9468624"/>
              <a:gd name="connsiteX3-53" fmla="*/ 7079396 w 9603762"/>
              <a:gd name="connsiteY3-54" fmla="*/ 7825799 h 9468624"/>
              <a:gd name="connsiteX4-55" fmla="*/ 4719484 w 9603762"/>
              <a:gd name="connsiteY4-56" fmla="*/ 9438968 h 9468624"/>
              <a:gd name="connsiteX5-57" fmla="*/ 0 w 9603762"/>
              <a:gd name="connsiteY5-58" fmla="*/ 4719484 h 94686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9603762" h="9468624">
                <a:moveTo>
                  <a:pt x="0" y="4719484"/>
                </a:moveTo>
                <a:cubicBezTo>
                  <a:pt x="0" y="2112985"/>
                  <a:pt x="2112985" y="0"/>
                  <a:pt x="4719484" y="0"/>
                </a:cubicBezTo>
                <a:cubicBezTo>
                  <a:pt x="7325983" y="0"/>
                  <a:pt x="8882739" y="3386281"/>
                  <a:pt x="9438968" y="4719484"/>
                </a:cubicBezTo>
                <a:cubicBezTo>
                  <a:pt x="9995197" y="6052687"/>
                  <a:pt x="9127219" y="7354529"/>
                  <a:pt x="7079396" y="7825799"/>
                </a:cubicBezTo>
                <a:cubicBezTo>
                  <a:pt x="5867146" y="8107884"/>
                  <a:pt x="5552541" y="9704438"/>
                  <a:pt x="4719484" y="9438968"/>
                </a:cubicBezTo>
                <a:cubicBezTo>
                  <a:pt x="3886427" y="9173498"/>
                  <a:pt x="0" y="7325983"/>
                  <a:pt x="0" y="4719484"/>
                </a:cubicBezTo>
                <a:close/>
              </a:path>
            </a:pathLst>
          </a:custGeom>
          <a:gradFill flip="none" rotWithShape="1">
            <a:gsLst>
              <a:gs pos="0">
                <a:srgbClr val="1EBCAD">
                  <a:alpha val="20000"/>
                </a:srgbClr>
              </a:gs>
              <a:gs pos="100000">
                <a:srgbClr val="1EBCAD">
                  <a:alpha val="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196114" y="3203534"/>
            <a:ext cx="6322786" cy="2921042"/>
          </a:xfrm>
          <a:prstGeom prst="rect">
            <a:avLst/>
          </a:prstGeom>
          <a:noFill/>
          <a:ln>
            <a:solidFill>
              <a:srgbClr val="1EBC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07726" y="914072"/>
            <a:ext cx="3769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>
                <a:solidFill>
                  <a:schemeClr val="bg1"/>
                </a:solidFill>
                <a:ea typeface="微软简" pitchFamily="2" charset="-122"/>
              </a:defRPr>
            </a:lvl1pPr>
          </a:lstStyle>
          <a:p>
            <a:r>
              <a:rPr lang="en-US" altLang="zh-CN" b="1" dirty="0">
                <a:solidFill>
                  <a:srgbClr val="1EBCAD"/>
                </a:solidFill>
                <a:latin typeface="微软雅黑 Light" panose="020B0502040204020203" pitchFamily="34" charset="-122"/>
              </a:rPr>
              <a:t>TEXT HERE</a:t>
            </a:r>
            <a:endParaRPr lang="zh-CN" altLang="en-US" b="1" dirty="0">
              <a:solidFill>
                <a:srgbClr val="1EBCAD"/>
              </a:solidFill>
              <a:latin typeface="微软雅黑 Light" panose="020B0502040204020203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07726" y="1613220"/>
            <a:ext cx="10871200" cy="1295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>
                    <a:alpha val="7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Lorem ipsum dolor sit </a:t>
            </a:r>
            <a:r>
              <a:rPr lang="en-US" altLang="zh-CN" dirty="0" err="1">
                <a:solidFill>
                  <a:schemeClr val="bg1">
                    <a:alpha val="7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amet</a:t>
            </a:r>
            <a:r>
              <a:rPr lang="en-US" altLang="zh-CN" dirty="0">
                <a:solidFill>
                  <a:schemeClr val="bg1">
                    <a:alpha val="7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, </a:t>
            </a:r>
            <a:r>
              <a:rPr lang="en-US" altLang="zh-CN" dirty="0" err="1">
                <a:solidFill>
                  <a:schemeClr val="bg1">
                    <a:alpha val="7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consectetuer</a:t>
            </a:r>
            <a:r>
              <a:rPr lang="en-US" altLang="zh-CN" dirty="0">
                <a:solidFill>
                  <a:schemeClr val="bg1">
                    <a:alpha val="7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en-US" altLang="zh-CN" dirty="0" err="1">
                <a:solidFill>
                  <a:schemeClr val="bg1">
                    <a:alpha val="7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adipiscing</a:t>
            </a:r>
            <a:r>
              <a:rPr lang="en-US" altLang="zh-CN" dirty="0">
                <a:solidFill>
                  <a:schemeClr val="bg1">
                    <a:alpha val="7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en-US" altLang="zh-CN" dirty="0" err="1">
                <a:solidFill>
                  <a:schemeClr val="bg1">
                    <a:alpha val="7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elit</a:t>
            </a:r>
            <a:r>
              <a:rPr lang="en-US" altLang="zh-CN" dirty="0">
                <a:solidFill>
                  <a:schemeClr val="bg1">
                    <a:alpha val="7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 Maecenas </a:t>
            </a:r>
            <a:r>
              <a:rPr lang="en-US" altLang="zh-CN" dirty="0" err="1">
                <a:solidFill>
                  <a:schemeClr val="bg1">
                    <a:alpha val="7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porttitor</a:t>
            </a:r>
            <a:r>
              <a:rPr lang="en-US" altLang="zh-CN" dirty="0">
                <a:solidFill>
                  <a:schemeClr val="bg1">
                    <a:alpha val="7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en-US" altLang="zh-CN" dirty="0" err="1">
                <a:solidFill>
                  <a:schemeClr val="bg1">
                    <a:alpha val="7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congue</a:t>
            </a:r>
            <a:r>
              <a:rPr lang="en-US" altLang="zh-CN" dirty="0">
                <a:solidFill>
                  <a:schemeClr val="bg1">
                    <a:alpha val="7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en-US" altLang="zh-CN" dirty="0" err="1">
                <a:solidFill>
                  <a:schemeClr val="bg1">
                    <a:alpha val="7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massa</a:t>
            </a:r>
            <a:r>
              <a:rPr lang="en-US" altLang="zh-CN" dirty="0">
                <a:solidFill>
                  <a:schemeClr val="bg1">
                    <a:alpha val="7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 </a:t>
            </a:r>
            <a:r>
              <a:rPr lang="en-US" altLang="zh-CN" dirty="0" err="1">
                <a:solidFill>
                  <a:schemeClr val="bg1">
                    <a:alpha val="7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Fusce</a:t>
            </a:r>
            <a:r>
              <a:rPr lang="en-US" altLang="zh-CN" dirty="0">
                <a:solidFill>
                  <a:schemeClr val="bg1">
                    <a:alpha val="7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en-US" altLang="zh-CN" dirty="0" err="1">
                <a:solidFill>
                  <a:schemeClr val="bg1">
                    <a:alpha val="7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posuere</a:t>
            </a:r>
            <a:r>
              <a:rPr lang="en-US" altLang="zh-CN" dirty="0">
                <a:solidFill>
                  <a:schemeClr val="bg1">
                    <a:alpha val="7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, magna sed pulvinar </a:t>
            </a:r>
            <a:r>
              <a:rPr lang="en-US" altLang="zh-CN" dirty="0" err="1">
                <a:solidFill>
                  <a:schemeClr val="bg1">
                    <a:alpha val="7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ultricies</a:t>
            </a:r>
            <a:r>
              <a:rPr lang="en-US" altLang="zh-CN" dirty="0">
                <a:solidFill>
                  <a:schemeClr val="bg1">
                    <a:alpha val="7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, </a:t>
            </a:r>
            <a:r>
              <a:rPr lang="en-US" altLang="zh-CN" dirty="0" err="1">
                <a:solidFill>
                  <a:schemeClr val="bg1">
                    <a:alpha val="7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purus</a:t>
            </a:r>
            <a:r>
              <a:rPr lang="en-US" altLang="zh-CN" dirty="0">
                <a:solidFill>
                  <a:schemeClr val="bg1">
                    <a:alpha val="7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en-US" altLang="zh-CN" dirty="0" err="1">
                <a:solidFill>
                  <a:schemeClr val="bg1">
                    <a:alpha val="7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lectus</a:t>
            </a:r>
            <a:r>
              <a:rPr lang="en-US" altLang="zh-CN" dirty="0">
                <a:solidFill>
                  <a:schemeClr val="bg1">
                    <a:alpha val="7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en-US" altLang="zh-CN" dirty="0" err="1">
                <a:solidFill>
                  <a:schemeClr val="bg1">
                    <a:alpha val="7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malesuada</a:t>
            </a:r>
            <a:r>
              <a:rPr lang="en-US" altLang="zh-CN" dirty="0">
                <a:solidFill>
                  <a:schemeClr val="bg1">
                    <a:alpha val="7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libero, sit </a:t>
            </a:r>
            <a:r>
              <a:rPr lang="en-US" altLang="zh-CN" dirty="0" err="1">
                <a:solidFill>
                  <a:schemeClr val="bg1">
                    <a:alpha val="7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amet</a:t>
            </a:r>
            <a:r>
              <a:rPr lang="en-US" altLang="zh-CN" dirty="0">
                <a:solidFill>
                  <a:schemeClr val="bg1">
                    <a:alpha val="7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en-US" altLang="zh-CN" dirty="0" err="1">
                <a:solidFill>
                  <a:schemeClr val="bg1">
                    <a:alpha val="7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commodo</a:t>
            </a:r>
            <a:r>
              <a:rPr lang="en-US" altLang="zh-CN" dirty="0">
                <a:solidFill>
                  <a:schemeClr val="bg1">
                    <a:alpha val="7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magna </a:t>
            </a:r>
            <a:r>
              <a:rPr lang="en-US" altLang="zh-CN" dirty="0" err="1">
                <a:solidFill>
                  <a:schemeClr val="bg1">
                    <a:alpha val="7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eros</a:t>
            </a:r>
            <a:r>
              <a:rPr lang="en-US" altLang="zh-CN" dirty="0">
                <a:solidFill>
                  <a:schemeClr val="bg1">
                    <a:alpha val="7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en-US" altLang="zh-CN" dirty="0" err="1">
                <a:solidFill>
                  <a:schemeClr val="bg1">
                    <a:alpha val="7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quis</a:t>
            </a:r>
            <a:r>
              <a:rPr lang="en-US" altLang="zh-CN" dirty="0">
                <a:solidFill>
                  <a:schemeClr val="bg1">
                    <a:alpha val="7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en-US" altLang="zh-CN" dirty="0" err="1">
                <a:solidFill>
                  <a:schemeClr val="bg1">
                    <a:alpha val="7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urna</a:t>
            </a:r>
            <a:r>
              <a:rPr lang="en-US" altLang="zh-CN" dirty="0">
                <a:solidFill>
                  <a:schemeClr val="bg1">
                    <a:alpha val="7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0589" y="3203533"/>
            <a:ext cx="4410216" cy="2930567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 flipV="1">
            <a:off x="1010589" y="3203533"/>
            <a:ext cx="4410216" cy="2930567"/>
          </a:xfrm>
          <a:prstGeom prst="rect">
            <a:avLst/>
          </a:prstGeom>
          <a:gradFill flip="none" rotWithShape="1">
            <a:gsLst>
              <a:gs pos="0">
                <a:srgbClr val="1EBCAD">
                  <a:alpha val="80000"/>
                </a:srgbClr>
              </a:gs>
              <a:gs pos="100000">
                <a:srgbClr val="1EBCAD">
                  <a:alpha val="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909389" y="3661119"/>
            <a:ext cx="5121995" cy="461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1EBCAD"/>
              </a:buClr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>
                    <a:alpha val="70000"/>
                  </a:schemeClr>
                </a:solidFill>
                <a:latin typeface="Myriad Pro" panose="020B0503030403020204" pitchFamily="34" charset="0"/>
                <a:ea typeface="微软简" pitchFamily="2" charset="-122"/>
              </a:rPr>
              <a:t>Lorem ipsum dolor sit </a:t>
            </a:r>
            <a:r>
              <a:rPr lang="en-US" altLang="zh-CN" dirty="0" err="1">
                <a:solidFill>
                  <a:schemeClr val="bg1">
                    <a:alpha val="70000"/>
                  </a:schemeClr>
                </a:solidFill>
                <a:latin typeface="Myriad Pro" panose="020B0503030403020204" pitchFamily="34" charset="0"/>
                <a:ea typeface="微软简" pitchFamily="2" charset="-122"/>
              </a:rPr>
              <a:t>amet</a:t>
            </a:r>
            <a:r>
              <a:rPr lang="en-US" altLang="zh-CN" dirty="0">
                <a:solidFill>
                  <a:schemeClr val="bg1">
                    <a:alpha val="70000"/>
                  </a:schemeClr>
                </a:solidFill>
                <a:latin typeface="Myriad Pro" panose="020B0503030403020204" pitchFamily="34" charset="0"/>
                <a:ea typeface="微软简" pitchFamily="2" charset="-122"/>
              </a:rPr>
              <a:t>, </a:t>
            </a:r>
            <a:r>
              <a:rPr lang="en-US" altLang="zh-CN" dirty="0" err="1">
                <a:solidFill>
                  <a:schemeClr val="bg1">
                    <a:alpha val="70000"/>
                  </a:schemeClr>
                </a:solidFill>
                <a:latin typeface="Myriad Pro" panose="020B0503030403020204" pitchFamily="34" charset="0"/>
                <a:ea typeface="微软简" pitchFamily="2" charset="-122"/>
              </a:rPr>
              <a:t>consectetuer</a:t>
            </a:r>
            <a:endParaRPr lang="en-US" altLang="zh-CN" dirty="0">
              <a:solidFill>
                <a:schemeClr val="bg1">
                  <a:alpha val="70000"/>
                </a:schemeClr>
              </a:solidFill>
              <a:latin typeface="Myriad Pro" panose="020B0503030403020204" pitchFamily="34" charset="0"/>
              <a:ea typeface="微软简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909389" y="4433255"/>
            <a:ext cx="5121995" cy="461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1EBCAD"/>
              </a:buClr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>
                    <a:alpha val="70000"/>
                  </a:schemeClr>
                </a:solidFill>
                <a:latin typeface="Myriad Pro" panose="020B0503030403020204" pitchFamily="34" charset="0"/>
                <a:ea typeface="微软简" pitchFamily="2" charset="-122"/>
              </a:rPr>
              <a:t>Lorem ipsum dolor sit </a:t>
            </a:r>
            <a:r>
              <a:rPr lang="en-US" altLang="zh-CN" dirty="0" err="1">
                <a:solidFill>
                  <a:schemeClr val="bg1">
                    <a:alpha val="70000"/>
                  </a:schemeClr>
                </a:solidFill>
                <a:latin typeface="Myriad Pro" panose="020B0503030403020204" pitchFamily="34" charset="0"/>
                <a:ea typeface="微软简" pitchFamily="2" charset="-122"/>
              </a:rPr>
              <a:t>amet</a:t>
            </a:r>
            <a:r>
              <a:rPr lang="en-US" altLang="zh-CN" dirty="0">
                <a:solidFill>
                  <a:schemeClr val="bg1">
                    <a:alpha val="70000"/>
                  </a:schemeClr>
                </a:solidFill>
                <a:latin typeface="Myriad Pro" panose="020B0503030403020204" pitchFamily="34" charset="0"/>
                <a:ea typeface="微软简" pitchFamily="2" charset="-122"/>
              </a:rPr>
              <a:t>, </a:t>
            </a:r>
            <a:r>
              <a:rPr lang="en-US" altLang="zh-CN" dirty="0" err="1">
                <a:solidFill>
                  <a:schemeClr val="bg1">
                    <a:alpha val="70000"/>
                  </a:schemeClr>
                </a:solidFill>
                <a:latin typeface="Myriad Pro" panose="020B0503030403020204" pitchFamily="34" charset="0"/>
                <a:ea typeface="微软简" pitchFamily="2" charset="-122"/>
              </a:rPr>
              <a:t>consectetuer</a:t>
            </a:r>
            <a:endParaRPr lang="en-US" altLang="zh-CN" dirty="0">
              <a:solidFill>
                <a:schemeClr val="bg1">
                  <a:alpha val="70000"/>
                </a:schemeClr>
              </a:solidFill>
              <a:latin typeface="Myriad Pro" panose="020B0503030403020204" pitchFamily="34" charset="0"/>
              <a:ea typeface="微软简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909389" y="5205391"/>
            <a:ext cx="5121995" cy="461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1EBCAD"/>
              </a:buClr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>
                    <a:alpha val="70000"/>
                  </a:schemeClr>
                </a:solidFill>
                <a:latin typeface="Myriad Pro" panose="020B0503030403020204" pitchFamily="34" charset="0"/>
                <a:ea typeface="微软简" pitchFamily="2" charset="-122"/>
              </a:rPr>
              <a:t>Lorem ipsum dolor sit </a:t>
            </a:r>
            <a:r>
              <a:rPr lang="en-US" altLang="zh-CN" dirty="0" err="1">
                <a:solidFill>
                  <a:schemeClr val="bg1">
                    <a:alpha val="70000"/>
                  </a:schemeClr>
                </a:solidFill>
                <a:latin typeface="Myriad Pro" panose="020B0503030403020204" pitchFamily="34" charset="0"/>
                <a:ea typeface="微软简" pitchFamily="2" charset="-122"/>
              </a:rPr>
              <a:t>amet</a:t>
            </a:r>
            <a:r>
              <a:rPr lang="en-US" altLang="zh-CN" dirty="0">
                <a:solidFill>
                  <a:schemeClr val="bg1">
                    <a:alpha val="70000"/>
                  </a:schemeClr>
                </a:solidFill>
                <a:latin typeface="Myriad Pro" panose="020B0503030403020204" pitchFamily="34" charset="0"/>
                <a:ea typeface="微软简" pitchFamily="2" charset="-122"/>
              </a:rPr>
              <a:t>, </a:t>
            </a:r>
            <a:r>
              <a:rPr lang="en-US" altLang="zh-CN" dirty="0" err="1">
                <a:solidFill>
                  <a:schemeClr val="bg1">
                    <a:alpha val="70000"/>
                  </a:schemeClr>
                </a:solidFill>
                <a:latin typeface="Myriad Pro" panose="020B0503030403020204" pitchFamily="34" charset="0"/>
                <a:ea typeface="微软简" pitchFamily="2" charset="-122"/>
              </a:rPr>
              <a:t>consectetuer</a:t>
            </a:r>
            <a:endParaRPr lang="en-US" altLang="zh-CN" dirty="0">
              <a:solidFill>
                <a:schemeClr val="bg1">
                  <a:alpha val="70000"/>
                </a:schemeClr>
              </a:solidFill>
              <a:latin typeface="Myriad Pro" panose="020B0503030403020204" pitchFamily="34" charset="0"/>
              <a:ea typeface="微软简" pitchFamily="2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0" y="1298792"/>
            <a:ext cx="721549" cy="0"/>
          </a:xfrm>
          <a:prstGeom prst="line">
            <a:avLst/>
          </a:prstGeom>
          <a:ln>
            <a:solidFill>
              <a:srgbClr val="1EBC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3929164" y="5487955"/>
            <a:ext cx="1620863" cy="369332"/>
            <a:chOff x="3929164" y="5487955"/>
            <a:chExt cx="1620863" cy="369332"/>
          </a:xfrm>
        </p:grpSpPr>
        <p:sp>
          <p:nvSpPr>
            <p:cNvPr id="10" name="矩形 9"/>
            <p:cNvSpPr/>
            <p:nvPr/>
          </p:nvSpPr>
          <p:spPr>
            <a:xfrm>
              <a:off x="3929164" y="5487955"/>
              <a:ext cx="12669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latin typeface="Myriad Pro" panose="020B0503030403020204" pitchFamily="34" charset="0"/>
                  <a:ea typeface="微软雅黑 Light" panose="020B0502040204020203" pitchFamily="34" charset="-122"/>
                </a:rPr>
                <a:t>TEXT HERE</a:t>
              </a:r>
              <a:endParaRPr lang="zh-CN" altLang="en-US" b="1" dirty="0">
                <a:solidFill>
                  <a:schemeClr val="bg1"/>
                </a:solidFill>
                <a:latin typeface="Myriad Pro" panose="020B0503030403020204" pitchFamily="34" charset="0"/>
                <a:ea typeface="微软雅黑 Light" panose="020B0502040204020203" pitchFamily="34" charset="-122"/>
              </a:endParaRPr>
            </a:p>
          </p:txBody>
        </p:sp>
        <p:cxnSp>
          <p:nvCxnSpPr>
            <p:cNvPr id="22" name="直接连接符 21"/>
            <p:cNvCxnSpPr/>
            <p:nvPr/>
          </p:nvCxnSpPr>
          <p:spPr>
            <a:xfrm>
              <a:off x="5236655" y="5672621"/>
              <a:ext cx="31337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圆: 空心 18"/>
          <p:cNvSpPr/>
          <p:nvPr/>
        </p:nvSpPr>
        <p:spPr>
          <a:xfrm>
            <a:off x="9442536" y="2119093"/>
            <a:ext cx="5869207" cy="5869207"/>
          </a:xfrm>
          <a:prstGeom prst="donut">
            <a:avLst>
              <a:gd name="adj" fmla="val 17092"/>
            </a:avLst>
          </a:prstGeom>
          <a:gradFill flip="none" rotWithShape="1">
            <a:gsLst>
              <a:gs pos="0">
                <a:srgbClr val="1EBCAD">
                  <a:alpha val="20000"/>
                </a:srgbClr>
              </a:gs>
              <a:gs pos="100000">
                <a:srgbClr val="1EBCAD">
                  <a:alpha val="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5" grpId="0"/>
      <p:bldP spid="6" grpId="0"/>
      <p:bldP spid="9" grpId="0" animBg="1"/>
      <p:bldP spid="12" grpId="0"/>
      <p:bldP spid="13" grpId="0"/>
      <p:bldP spid="14" grpId="0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D27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2A0D5B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" name="任意多边形: 形状 10"/>
          <p:cNvSpPr/>
          <p:nvPr/>
        </p:nvSpPr>
        <p:spPr>
          <a:xfrm flipH="1">
            <a:off x="4839961" y="-450850"/>
            <a:ext cx="7140674" cy="6858000"/>
          </a:xfrm>
          <a:custGeom>
            <a:avLst/>
            <a:gdLst>
              <a:gd name="connsiteX0" fmla="*/ 35024 w 7140674"/>
              <a:gd name="connsiteY0" fmla="*/ 0 h 6858000"/>
              <a:gd name="connsiteX1" fmla="*/ 5426174 w 7140674"/>
              <a:gd name="connsiteY1" fmla="*/ 0 h 6858000"/>
              <a:gd name="connsiteX2" fmla="*/ 7140674 w 7140674"/>
              <a:gd name="connsiteY2" fmla="*/ 6858000 h 6858000"/>
              <a:gd name="connsiteX3" fmla="*/ 0 w 7140674"/>
              <a:gd name="connsiteY3" fmla="*/ 6858000 h 6858000"/>
              <a:gd name="connsiteX4" fmla="*/ 0 w 7140674"/>
              <a:gd name="connsiteY4" fmla="*/ 14009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40674" h="6858000">
                <a:moveTo>
                  <a:pt x="35024" y="0"/>
                </a:moveTo>
                <a:lnTo>
                  <a:pt x="5426174" y="0"/>
                </a:lnTo>
                <a:lnTo>
                  <a:pt x="7140674" y="6858000"/>
                </a:lnTo>
                <a:lnTo>
                  <a:pt x="0" y="6858000"/>
                </a:lnTo>
                <a:lnTo>
                  <a:pt x="0" y="140096"/>
                </a:lnTo>
                <a:close/>
              </a:path>
            </a:pathLst>
          </a:custGeom>
          <a:noFill/>
          <a:ln>
            <a:solidFill>
              <a:srgbClr val="1EBC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476" y="1476"/>
            <a:ext cx="6672576" cy="640567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文本框 12"/>
          <p:cNvSpPr txBox="1"/>
          <p:nvPr/>
        </p:nvSpPr>
        <p:spPr>
          <a:xfrm>
            <a:off x="660400" y="1842818"/>
            <a:ext cx="3769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>
                <a:solidFill>
                  <a:schemeClr val="bg1"/>
                </a:solidFill>
                <a:ea typeface="微软简" pitchFamily="2" charset="-122"/>
              </a:defRPr>
            </a:lvl1pPr>
          </a:lstStyle>
          <a:p>
            <a:r>
              <a:rPr lang="en-US" altLang="zh-CN" b="1" dirty="0">
                <a:solidFill>
                  <a:srgbClr val="1EBCAD"/>
                </a:solidFill>
                <a:latin typeface="微软雅黑 Light" panose="020B0502040204020203" pitchFamily="34" charset="-122"/>
              </a:rPr>
              <a:t>TEXT HERE</a:t>
            </a:r>
            <a:endParaRPr lang="zh-CN" altLang="en-US" b="1" dirty="0">
              <a:solidFill>
                <a:srgbClr val="1EBCAD"/>
              </a:solidFill>
              <a:latin typeface="微软雅黑 Light" panose="020B0502040204020203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60400" y="2706852"/>
            <a:ext cx="4390926" cy="1292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>
                    <a:alpha val="70000"/>
                  </a:schemeClr>
                </a:solidFill>
                <a:latin typeface="Myriad Pro" panose="020B0503030403020204" pitchFamily="34" charset="0"/>
                <a:ea typeface="微软简" pitchFamily="2" charset="-122"/>
              </a:rPr>
              <a:t>Lorem ipsum dolor sit amet, consectetuer adipiscing elit. Maecenas porttitor congue massa. </a:t>
            </a:r>
            <a:r>
              <a:rPr lang="en-US" altLang="zh-CN" dirty="0" err="1">
                <a:solidFill>
                  <a:schemeClr val="bg1">
                    <a:alpha val="70000"/>
                  </a:schemeClr>
                </a:solidFill>
                <a:latin typeface="Myriad Pro" panose="020B0503030403020204" pitchFamily="34" charset="0"/>
                <a:ea typeface="微软简" pitchFamily="2" charset="-122"/>
              </a:rPr>
              <a:t>Fusce</a:t>
            </a:r>
            <a:r>
              <a:rPr lang="en-US" altLang="zh-CN" dirty="0">
                <a:solidFill>
                  <a:schemeClr val="bg1">
                    <a:alpha val="70000"/>
                  </a:schemeClr>
                </a:solidFill>
                <a:latin typeface="Myriad Pro" panose="020B0503030403020204" pitchFamily="34" charset="0"/>
                <a:ea typeface="微软简" pitchFamily="2" charset="-122"/>
              </a:rPr>
              <a:t> </a:t>
            </a:r>
            <a:r>
              <a:rPr lang="en-US" altLang="zh-CN" dirty="0" err="1">
                <a:solidFill>
                  <a:schemeClr val="bg1">
                    <a:alpha val="70000"/>
                  </a:schemeClr>
                </a:solidFill>
                <a:latin typeface="Myriad Pro" panose="020B0503030403020204" pitchFamily="34" charset="0"/>
                <a:ea typeface="微软简" pitchFamily="2" charset="-122"/>
              </a:rPr>
              <a:t>posuere</a:t>
            </a:r>
            <a:endParaRPr lang="en-US" altLang="zh-CN" dirty="0">
              <a:solidFill>
                <a:schemeClr val="bg1">
                  <a:alpha val="70000"/>
                </a:schemeClr>
              </a:solidFill>
              <a:latin typeface="Myriad Pro" panose="020B0503030403020204" pitchFamily="34" charset="0"/>
              <a:ea typeface="微软简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60400" y="1130300"/>
            <a:ext cx="1625600" cy="446252"/>
            <a:chOff x="660400" y="1130300"/>
            <a:chExt cx="1625600" cy="446252"/>
          </a:xfrm>
        </p:grpSpPr>
        <p:sp>
          <p:nvSpPr>
            <p:cNvPr id="12" name="矩形 11"/>
            <p:cNvSpPr/>
            <p:nvPr/>
          </p:nvSpPr>
          <p:spPr>
            <a:xfrm>
              <a:off x="660400" y="1130300"/>
              <a:ext cx="1625600" cy="446252"/>
            </a:xfrm>
            <a:prstGeom prst="rect">
              <a:avLst/>
            </a:prstGeom>
            <a:solidFill>
              <a:srgbClr val="1EB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latin typeface="Myriad Pro" panose="020B0503030403020204" pitchFamily="34" charset="0"/>
                <a:ea typeface="微软雅黑 Light" panose="020B0502040204020203" pitchFamily="34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015999" y="1168760"/>
              <a:ext cx="91440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dirty="0">
                  <a:solidFill>
                    <a:schemeClr val="bg1"/>
                  </a:solidFill>
                  <a:latin typeface="Myriad Pro" panose="020B0503030403020204" pitchFamily="34" charset="0"/>
                  <a:ea typeface="微软雅黑 Light" panose="020B0502040204020203" pitchFamily="34" charset="-122"/>
                </a:rPr>
                <a:t>CEO</a:t>
              </a:r>
              <a:endParaRPr lang="zh-CN" altLang="en-US" dirty="0">
                <a:solidFill>
                  <a:schemeClr val="bg1"/>
                </a:solidFill>
                <a:latin typeface="Myriad Pro" panose="020B0503030403020204" pitchFamily="34" charset="0"/>
                <a:ea typeface="微软雅黑 Light" panose="020B0502040204020203" pitchFamily="34" charset="-122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660400" y="4244944"/>
            <a:ext cx="4390926" cy="1292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>
                    <a:alpha val="70000"/>
                  </a:schemeClr>
                </a:solidFill>
                <a:latin typeface="Myriad Pro" panose="020B0503030403020204" pitchFamily="34" charset="0"/>
                <a:ea typeface="微软简" pitchFamily="2" charset="-122"/>
              </a:rPr>
              <a:t>Lorem ipsum dolor sit amet, consectetuer adipiscing elit. Maecenas porttitor congue massa. </a:t>
            </a:r>
            <a:r>
              <a:rPr lang="en-US" altLang="zh-CN" dirty="0" err="1">
                <a:solidFill>
                  <a:schemeClr val="bg1">
                    <a:alpha val="70000"/>
                  </a:schemeClr>
                </a:solidFill>
                <a:latin typeface="Myriad Pro" panose="020B0503030403020204" pitchFamily="34" charset="0"/>
                <a:ea typeface="微软简" pitchFamily="2" charset="-122"/>
              </a:rPr>
              <a:t>Fusce</a:t>
            </a:r>
            <a:r>
              <a:rPr lang="en-US" altLang="zh-CN" dirty="0">
                <a:solidFill>
                  <a:schemeClr val="bg1">
                    <a:alpha val="70000"/>
                  </a:schemeClr>
                </a:solidFill>
                <a:latin typeface="Myriad Pro" panose="020B0503030403020204" pitchFamily="34" charset="0"/>
                <a:ea typeface="微软简" pitchFamily="2" charset="-122"/>
              </a:rPr>
              <a:t> </a:t>
            </a:r>
            <a:r>
              <a:rPr lang="en-US" altLang="zh-CN" dirty="0" err="1">
                <a:solidFill>
                  <a:schemeClr val="bg1">
                    <a:alpha val="70000"/>
                  </a:schemeClr>
                </a:solidFill>
                <a:latin typeface="Myriad Pro" panose="020B0503030403020204" pitchFamily="34" charset="0"/>
                <a:ea typeface="微软简" pitchFamily="2" charset="-122"/>
              </a:rPr>
              <a:t>posuere</a:t>
            </a:r>
            <a:endParaRPr lang="en-US" altLang="zh-CN" dirty="0">
              <a:solidFill>
                <a:schemeClr val="bg1">
                  <a:alpha val="70000"/>
                </a:schemeClr>
              </a:solidFill>
              <a:latin typeface="Myriad Pro" panose="020B0503030403020204" pitchFamily="34" charset="0"/>
              <a:ea typeface="微软简" pitchFamily="2" charset="-122"/>
            </a:endParaRPr>
          </a:p>
        </p:txBody>
      </p:sp>
      <p:sp>
        <p:nvSpPr>
          <p:cNvPr id="21" name="圆: 空心 20"/>
          <p:cNvSpPr/>
          <p:nvPr/>
        </p:nvSpPr>
        <p:spPr>
          <a:xfrm>
            <a:off x="-2723239" y="2119093"/>
            <a:ext cx="5869207" cy="5869207"/>
          </a:xfrm>
          <a:prstGeom prst="donut">
            <a:avLst>
              <a:gd name="adj" fmla="val 17092"/>
            </a:avLst>
          </a:prstGeom>
          <a:gradFill flip="none" rotWithShape="1">
            <a:gsLst>
              <a:gs pos="0">
                <a:srgbClr val="1EBCAD">
                  <a:alpha val="20000"/>
                </a:srgbClr>
              </a:gs>
              <a:gs pos="100000">
                <a:srgbClr val="1EBCAD">
                  <a:alpha val="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4690551" y="2227538"/>
            <a:ext cx="721549" cy="0"/>
          </a:xfrm>
          <a:prstGeom prst="line">
            <a:avLst/>
          </a:prstGeom>
          <a:ln>
            <a:solidFill>
              <a:srgbClr val="1EBC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8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4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7620"/>
            <a:ext cx="12192000" cy="6865620"/>
          </a:xfrm>
          <a:prstGeom prst="rect">
            <a:avLst/>
          </a:prstGeom>
          <a:solidFill>
            <a:srgbClr val="1D27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2A0D5B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743450" y="2069517"/>
            <a:ext cx="6837136" cy="1043235"/>
          </a:xfrm>
          <a:prstGeom prst="rect">
            <a:avLst/>
          </a:prstGeom>
          <a:gradFill flip="none" rotWithShape="1">
            <a:gsLst>
              <a:gs pos="0">
                <a:srgbClr val="1EBCAD">
                  <a:alpha val="20000"/>
                </a:srgbClr>
              </a:gs>
              <a:gs pos="100000">
                <a:srgbClr val="1EBCAD">
                  <a:alpha val="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" name="椭圆 2"/>
          <p:cNvSpPr/>
          <p:nvPr/>
        </p:nvSpPr>
        <p:spPr>
          <a:xfrm flipH="1">
            <a:off x="-4801880" y="-1368272"/>
            <a:ext cx="9296186" cy="8428373"/>
          </a:xfrm>
          <a:custGeom>
            <a:avLst/>
            <a:gdLst>
              <a:gd name="connsiteX0" fmla="*/ 0 w 9438968"/>
              <a:gd name="connsiteY0" fmla="*/ 4719484 h 9438968"/>
              <a:gd name="connsiteX1" fmla="*/ 4719484 w 9438968"/>
              <a:gd name="connsiteY1" fmla="*/ 0 h 9438968"/>
              <a:gd name="connsiteX2" fmla="*/ 9438968 w 9438968"/>
              <a:gd name="connsiteY2" fmla="*/ 4719484 h 9438968"/>
              <a:gd name="connsiteX3" fmla="*/ 4719484 w 9438968"/>
              <a:gd name="connsiteY3" fmla="*/ 9438968 h 9438968"/>
              <a:gd name="connsiteX4" fmla="*/ 0 w 9438968"/>
              <a:gd name="connsiteY4" fmla="*/ 4719484 h 9438968"/>
              <a:gd name="connsiteX0-1" fmla="*/ 0 w 9585446"/>
              <a:gd name="connsiteY0-2" fmla="*/ 4719484 h 9577068"/>
              <a:gd name="connsiteX1-3" fmla="*/ 4719484 w 9585446"/>
              <a:gd name="connsiteY1-4" fmla="*/ 0 h 9577068"/>
              <a:gd name="connsiteX2-5" fmla="*/ 9438968 w 9585446"/>
              <a:gd name="connsiteY2-6" fmla="*/ 4719484 h 9577068"/>
              <a:gd name="connsiteX3-7" fmla="*/ 8056858 w 9585446"/>
              <a:gd name="connsiteY3-8" fmla="*/ 7999220 h 9577068"/>
              <a:gd name="connsiteX4-9" fmla="*/ 4719484 w 9585446"/>
              <a:gd name="connsiteY4-10" fmla="*/ 9438968 h 9577068"/>
              <a:gd name="connsiteX5" fmla="*/ 0 w 9585446"/>
              <a:gd name="connsiteY5" fmla="*/ 4719484 h 9577068"/>
              <a:gd name="connsiteX0-11" fmla="*/ 0 w 9530470"/>
              <a:gd name="connsiteY0-12" fmla="*/ 4719484 h 9554513"/>
              <a:gd name="connsiteX1-13" fmla="*/ 4719484 w 9530470"/>
              <a:gd name="connsiteY1-14" fmla="*/ 0 h 9554513"/>
              <a:gd name="connsiteX2-15" fmla="*/ 9438968 w 9530470"/>
              <a:gd name="connsiteY2-16" fmla="*/ 4719484 h 9554513"/>
              <a:gd name="connsiteX3-17" fmla="*/ 7079396 w 9530470"/>
              <a:gd name="connsiteY3-18" fmla="*/ 7825799 h 9554513"/>
              <a:gd name="connsiteX4-19" fmla="*/ 4719484 w 9530470"/>
              <a:gd name="connsiteY4-20" fmla="*/ 9438968 h 9554513"/>
              <a:gd name="connsiteX5-21" fmla="*/ 0 w 9530470"/>
              <a:gd name="connsiteY5-22" fmla="*/ 4719484 h 9554513"/>
              <a:gd name="connsiteX0-23" fmla="*/ 0 w 9603762"/>
              <a:gd name="connsiteY0-24" fmla="*/ 4719484 h 9554513"/>
              <a:gd name="connsiteX1-25" fmla="*/ 4719484 w 9603762"/>
              <a:gd name="connsiteY1-26" fmla="*/ 0 h 9554513"/>
              <a:gd name="connsiteX2-27" fmla="*/ 9438968 w 9603762"/>
              <a:gd name="connsiteY2-28" fmla="*/ 4719484 h 9554513"/>
              <a:gd name="connsiteX3-29" fmla="*/ 7079396 w 9603762"/>
              <a:gd name="connsiteY3-30" fmla="*/ 7825799 h 9554513"/>
              <a:gd name="connsiteX4-31" fmla="*/ 4719484 w 9603762"/>
              <a:gd name="connsiteY4-32" fmla="*/ 9438968 h 9554513"/>
              <a:gd name="connsiteX5-33" fmla="*/ 0 w 9603762"/>
              <a:gd name="connsiteY5-34" fmla="*/ 4719484 h 9554513"/>
              <a:gd name="connsiteX0-35" fmla="*/ 0 w 9603762"/>
              <a:gd name="connsiteY0-36" fmla="*/ 4719484 h 9529925"/>
              <a:gd name="connsiteX1-37" fmla="*/ 4719484 w 9603762"/>
              <a:gd name="connsiteY1-38" fmla="*/ 0 h 9529925"/>
              <a:gd name="connsiteX2-39" fmla="*/ 9438968 w 9603762"/>
              <a:gd name="connsiteY2-40" fmla="*/ 4719484 h 9529925"/>
              <a:gd name="connsiteX3-41" fmla="*/ 7079396 w 9603762"/>
              <a:gd name="connsiteY3-42" fmla="*/ 7825799 h 9529925"/>
              <a:gd name="connsiteX4-43" fmla="*/ 4719484 w 9603762"/>
              <a:gd name="connsiteY4-44" fmla="*/ 9438968 h 9529925"/>
              <a:gd name="connsiteX5-45" fmla="*/ 0 w 9603762"/>
              <a:gd name="connsiteY5-46" fmla="*/ 4719484 h 9529925"/>
              <a:gd name="connsiteX0-47" fmla="*/ 0 w 9603762"/>
              <a:gd name="connsiteY0-48" fmla="*/ 4719484 h 9468624"/>
              <a:gd name="connsiteX1-49" fmla="*/ 4719484 w 9603762"/>
              <a:gd name="connsiteY1-50" fmla="*/ 0 h 9468624"/>
              <a:gd name="connsiteX2-51" fmla="*/ 9438968 w 9603762"/>
              <a:gd name="connsiteY2-52" fmla="*/ 4719484 h 9468624"/>
              <a:gd name="connsiteX3-53" fmla="*/ 7079396 w 9603762"/>
              <a:gd name="connsiteY3-54" fmla="*/ 7825799 h 9468624"/>
              <a:gd name="connsiteX4-55" fmla="*/ 4719484 w 9603762"/>
              <a:gd name="connsiteY4-56" fmla="*/ 9438968 h 9468624"/>
              <a:gd name="connsiteX5-57" fmla="*/ 0 w 9603762"/>
              <a:gd name="connsiteY5-58" fmla="*/ 4719484 h 9468624"/>
              <a:gd name="connsiteX0-59" fmla="*/ 201581 w 9805343"/>
              <a:gd name="connsiteY0-60" fmla="*/ 4818395 h 9567535"/>
              <a:gd name="connsiteX1-61" fmla="*/ 1269662 w 9805343"/>
              <a:gd name="connsiteY1-62" fmla="*/ 1861423 h 9567535"/>
              <a:gd name="connsiteX2-63" fmla="*/ 4921065 w 9805343"/>
              <a:gd name="connsiteY2-64" fmla="*/ 98911 h 9567535"/>
              <a:gd name="connsiteX3-65" fmla="*/ 9640549 w 9805343"/>
              <a:gd name="connsiteY3-66" fmla="*/ 4818395 h 9567535"/>
              <a:gd name="connsiteX4-67" fmla="*/ 7280977 w 9805343"/>
              <a:gd name="connsiteY4-68" fmla="*/ 7924710 h 9567535"/>
              <a:gd name="connsiteX5-69" fmla="*/ 4921065 w 9805343"/>
              <a:gd name="connsiteY5-70" fmla="*/ 9537879 h 9567535"/>
              <a:gd name="connsiteX6" fmla="*/ 201581 w 9805343"/>
              <a:gd name="connsiteY6" fmla="*/ 4818395 h 9567535"/>
              <a:gd name="connsiteX0-71" fmla="*/ 28387 w 9632149"/>
              <a:gd name="connsiteY0-72" fmla="*/ 4782443 h 9531583"/>
              <a:gd name="connsiteX1-73" fmla="*/ 2868118 w 9632149"/>
              <a:gd name="connsiteY1-74" fmla="*/ 2244571 h 9531583"/>
              <a:gd name="connsiteX2-75" fmla="*/ 4747871 w 9632149"/>
              <a:gd name="connsiteY2-76" fmla="*/ 62959 h 9531583"/>
              <a:gd name="connsiteX3-77" fmla="*/ 9467355 w 9632149"/>
              <a:gd name="connsiteY3-78" fmla="*/ 4782443 h 9531583"/>
              <a:gd name="connsiteX4-79" fmla="*/ 7107783 w 9632149"/>
              <a:gd name="connsiteY4-80" fmla="*/ 7888758 h 9531583"/>
              <a:gd name="connsiteX5-81" fmla="*/ 4747871 w 9632149"/>
              <a:gd name="connsiteY5-82" fmla="*/ 9501927 h 9531583"/>
              <a:gd name="connsiteX6-83" fmla="*/ 28387 w 9632149"/>
              <a:gd name="connsiteY6-84" fmla="*/ 4782443 h 9531583"/>
              <a:gd name="connsiteX0-85" fmla="*/ 40388 w 9644150"/>
              <a:gd name="connsiteY0-86" fmla="*/ 4782443 h 8485313"/>
              <a:gd name="connsiteX1-87" fmla="*/ 2880119 w 9644150"/>
              <a:gd name="connsiteY1-88" fmla="*/ 2244571 h 8485313"/>
              <a:gd name="connsiteX2-89" fmla="*/ 4759872 w 9644150"/>
              <a:gd name="connsiteY2-90" fmla="*/ 62959 h 8485313"/>
              <a:gd name="connsiteX3-91" fmla="*/ 9479356 w 9644150"/>
              <a:gd name="connsiteY3-92" fmla="*/ 4782443 h 8485313"/>
              <a:gd name="connsiteX4-93" fmla="*/ 7119784 w 9644150"/>
              <a:gd name="connsiteY4-94" fmla="*/ 7888758 h 8485313"/>
              <a:gd name="connsiteX5-95" fmla="*/ 5172826 w 9644150"/>
              <a:gd name="connsiteY5-96" fmla="*/ 8410547 h 8485313"/>
              <a:gd name="connsiteX6-97" fmla="*/ 40388 w 9644150"/>
              <a:gd name="connsiteY6-98" fmla="*/ 4782443 h 8485313"/>
              <a:gd name="connsiteX0-99" fmla="*/ 46385 w 9296186"/>
              <a:gd name="connsiteY0-100" fmla="*/ 7289669 h 8428373"/>
              <a:gd name="connsiteX1-101" fmla="*/ 2532155 w 9296186"/>
              <a:gd name="connsiteY1-102" fmla="*/ 2244571 h 8428373"/>
              <a:gd name="connsiteX2-103" fmla="*/ 4411908 w 9296186"/>
              <a:gd name="connsiteY2-104" fmla="*/ 62959 h 8428373"/>
              <a:gd name="connsiteX3-105" fmla="*/ 9131392 w 9296186"/>
              <a:gd name="connsiteY3-106" fmla="*/ 4782443 h 8428373"/>
              <a:gd name="connsiteX4-107" fmla="*/ 6771820 w 9296186"/>
              <a:gd name="connsiteY4-108" fmla="*/ 7888758 h 8428373"/>
              <a:gd name="connsiteX5-109" fmla="*/ 4824862 w 9296186"/>
              <a:gd name="connsiteY5-110" fmla="*/ 8410547 h 8428373"/>
              <a:gd name="connsiteX6-111" fmla="*/ 46385 w 9296186"/>
              <a:gd name="connsiteY6-112" fmla="*/ 7289669 h 842837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83" y="connsiteY6-84"/>
              </a:cxn>
            </a:cxnLst>
            <a:rect l="l" t="t" r="r" b="b"/>
            <a:pathLst>
              <a:path w="9296186" h="8428373">
                <a:moveTo>
                  <a:pt x="46385" y="7289669"/>
                </a:moveTo>
                <a:cubicBezTo>
                  <a:pt x="-335733" y="6262006"/>
                  <a:pt x="1745574" y="3031152"/>
                  <a:pt x="2532155" y="2244571"/>
                </a:cubicBezTo>
                <a:cubicBezTo>
                  <a:pt x="3318736" y="1457990"/>
                  <a:pt x="3312035" y="-360020"/>
                  <a:pt x="4411908" y="62959"/>
                </a:cubicBezTo>
                <a:cubicBezTo>
                  <a:pt x="5511781" y="485938"/>
                  <a:pt x="8575163" y="3449240"/>
                  <a:pt x="9131392" y="4782443"/>
                </a:cubicBezTo>
                <a:cubicBezTo>
                  <a:pt x="9687621" y="6115646"/>
                  <a:pt x="8819643" y="7417488"/>
                  <a:pt x="6771820" y="7888758"/>
                </a:cubicBezTo>
                <a:cubicBezTo>
                  <a:pt x="5559570" y="8170843"/>
                  <a:pt x="5945768" y="8510395"/>
                  <a:pt x="4824862" y="8410547"/>
                </a:cubicBezTo>
                <a:cubicBezTo>
                  <a:pt x="3703956" y="8310699"/>
                  <a:pt x="428503" y="8317332"/>
                  <a:pt x="46385" y="7289669"/>
                </a:cubicBezTo>
                <a:close/>
              </a:path>
            </a:pathLst>
          </a:custGeom>
          <a:gradFill flip="none" rotWithShape="1">
            <a:gsLst>
              <a:gs pos="0">
                <a:srgbClr val="1EBCAD">
                  <a:alpha val="20000"/>
                </a:srgbClr>
              </a:gs>
              <a:gs pos="100000">
                <a:srgbClr val="1EBCAD">
                  <a:alpha val="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66750" y="0"/>
            <a:ext cx="3409950" cy="5981700"/>
          </a:xfrm>
          <a:prstGeom prst="rect">
            <a:avLst/>
          </a:prstGeom>
          <a:solidFill>
            <a:srgbClr val="1EBCAD"/>
          </a:solidFill>
          <a:ln>
            <a:noFill/>
          </a:ln>
          <a:effectLst>
            <a:outerShdw blurRad="1016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326728" y="643979"/>
            <a:ext cx="3769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>
                <a:solidFill>
                  <a:schemeClr val="bg1"/>
                </a:solidFill>
                <a:ea typeface="微软简" pitchFamily="2" charset="-122"/>
              </a:defRPr>
            </a:lvl1pPr>
          </a:lstStyle>
          <a:p>
            <a:r>
              <a:rPr lang="en-US" altLang="zh-CN" b="1" dirty="0">
                <a:latin typeface="微软雅黑 Light" panose="020B0502040204020203" pitchFamily="34" charset="-122"/>
              </a:rPr>
              <a:t>TEXT</a:t>
            </a:r>
            <a:r>
              <a:rPr lang="en-US" altLang="zh-CN" b="1" dirty="0">
                <a:solidFill>
                  <a:srgbClr val="1EBCAD"/>
                </a:solidFill>
                <a:latin typeface="微软雅黑 Light" panose="020B0502040204020203" pitchFamily="34" charset="-122"/>
              </a:rPr>
              <a:t> HERE</a:t>
            </a:r>
            <a:endParaRPr lang="zh-CN" altLang="en-US" b="1" dirty="0">
              <a:solidFill>
                <a:srgbClr val="1EBCAD"/>
              </a:solidFill>
              <a:latin typeface="微软雅黑 Light" panose="020B0502040204020203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6400800" y="1028699"/>
            <a:ext cx="721549" cy="0"/>
          </a:xfrm>
          <a:prstGeom prst="line">
            <a:avLst/>
          </a:prstGeom>
          <a:ln>
            <a:solidFill>
              <a:srgbClr val="1EBC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995039" y="2135393"/>
            <a:ext cx="2753373" cy="2123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>
                    <a:alpha val="70000"/>
                  </a:schemeClr>
                </a:solidFill>
                <a:latin typeface="Myriad Pro" panose="020B0503030403020204" pitchFamily="34" charset="0"/>
                <a:ea typeface="微软简" pitchFamily="2" charset="-122"/>
              </a:rPr>
              <a:t>Lorem ipsum dolor sit amet, consectetuer adipiscing elit. Maecenas porttitor congue massa. </a:t>
            </a:r>
            <a:r>
              <a:rPr lang="en-US" altLang="zh-CN" dirty="0" err="1">
                <a:solidFill>
                  <a:schemeClr val="bg1">
                    <a:alpha val="70000"/>
                  </a:schemeClr>
                </a:solidFill>
                <a:latin typeface="Myriad Pro" panose="020B0503030403020204" pitchFamily="34" charset="0"/>
                <a:ea typeface="微软简" pitchFamily="2" charset="-122"/>
              </a:rPr>
              <a:t>Fusce</a:t>
            </a:r>
            <a:r>
              <a:rPr lang="en-US" altLang="zh-CN" dirty="0">
                <a:solidFill>
                  <a:schemeClr val="bg1">
                    <a:alpha val="70000"/>
                  </a:schemeClr>
                </a:solidFill>
                <a:latin typeface="Myriad Pro" panose="020B0503030403020204" pitchFamily="34" charset="0"/>
                <a:ea typeface="微软简" pitchFamily="2" charset="-122"/>
              </a:rPr>
              <a:t> </a:t>
            </a:r>
            <a:r>
              <a:rPr lang="en-US" altLang="zh-CN" dirty="0" err="1">
                <a:solidFill>
                  <a:schemeClr val="bg1">
                    <a:alpha val="70000"/>
                  </a:schemeClr>
                </a:solidFill>
                <a:latin typeface="Myriad Pro" panose="020B0503030403020204" pitchFamily="34" charset="0"/>
                <a:ea typeface="微软简" pitchFamily="2" charset="-122"/>
              </a:rPr>
              <a:t>posuere</a:t>
            </a:r>
            <a:endParaRPr lang="en-US" altLang="zh-CN" dirty="0">
              <a:solidFill>
                <a:schemeClr val="bg1">
                  <a:alpha val="70000"/>
                </a:schemeClr>
              </a:solidFill>
              <a:latin typeface="Myriad Pro" panose="020B0503030403020204" pitchFamily="34" charset="0"/>
              <a:ea typeface="微软简" pitchFamily="2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60400" y="5455920"/>
            <a:ext cx="3409950" cy="62011"/>
          </a:xfrm>
          <a:prstGeom prst="rect">
            <a:avLst/>
          </a:prstGeom>
          <a:solidFill>
            <a:srgbClr val="1D27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6" name="圆: 空心 25"/>
          <p:cNvSpPr/>
          <p:nvPr/>
        </p:nvSpPr>
        <p:spPr>
          <a:xfrm>
            <a:off x="8584296" y="-4245468"/>
            <a:ext cx="5869207" cy="5869207"/>
          </a:xfrm>
          <a:prstGeom prst="donut">
            <a:avLst>
              <a:gd name="adj" fmla="val 17092"/>
            </a:avLst>
          </a:prstGeom>
          <a:gradFill flip="none" rotWithShape="1">
            <a:gsLst>
              <a:gs pos="0">
                <a:srgbClr val="1EBCAD">
                  <a:alpha val="20000"/>
                </a:srgbClr>
              </a:gs>
              <a:gs pos="100000">
                <a:srgbClr val="1EBCAD">
                  <a:alpha val="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7" name="任意多边形: 形状 26"/>
          <p:cNvSpPr/>
          <p:nvPr/>
        </p:nvSpPr>
        <p:spPr>
          <a:xfrm>
            <a:off x="6645861" y="5813309"/>
            <a:ext cx="7582154" cy="1678872"/>
          </a:xfrm>
          <a:custGeom>
            <a:avLst/>
            <a:gdLst>
              <a:gd name="connsiteX0" fmla="*/ 0 w 6990735"/>
              <a:gd name="connsiteY0" fmla="*/ 1504335 h 1563329"/>
              <a:gd name="connsiteX1" fmla="*/ 2153264 w 6990735"/>
              <a:gd name="connsiteY1" fmla="*/ 619432 h 1563329"/>
              <a:gd name="connsiteX2" fmla="*/ 3805084 w 6990735"/>
              <a:gd name="connsiteY2" fmla="*/ 707922 h 1563329"/>
              <a:gd name="connsiteX3" fmla="*/ 6017342 w 6990735"/>
              <a:gd name="connsiteY3" fmla="*/ 0 h 1563329"/>
              <a:gd name="connsiteX4" fmla="*/ 6990735 w 6990735"/>
              <a:gd name="connsiteY4" fmla="*/ 1563329 h 1563329"/>
              <a:gd name="connsiteX5" fmla="*/ 0 w 6990735"/>
              <a:gd name="connsiteY5" fmla="*/ 1504335 h 1563329"/>
              <a:gd name="connsiteX0-1" fmla="*/ 167895 w 7158630"/>
              <a:gd name="connsiteY0-2" fmla="*/ 1504335 h 1563329"/>
              <a:gd name="connsiteX1-3" fmla="*/ 2321159 w 7158630"/>
              <a:gd name="connsiteY1-4" fmla="*/ 619432 h 1563329"/>
              <a:gd name="connsiteX2-5" fmla="*/ 3972979 w 7158630"/>
              <a:gd name="connsiteY2-6" fmla="*/ 707922 h 1563329"/>
              <a:gd name="connsiteX3-7" fmla="*/ 6185237 w 7158630"/>
              <a:gd name="connsiteY3-8" fmla="*/ 0 h 1563329"/>
              <a:gd name="connsiteX4-9" fmla="*/ 7158630 w 7158630"/>
              <a:gd name="connsiteY4-10" fmla="*/ 1563329 h 1563329"/>
              <a:gd name="connsiteX5-11" fmla="*/ 167895 w 7158630"/>
              <a:gd name="connsiteY5-12" fmla="*/ 1504335 h 1563329"/>
              <a:gd name="connsiteX0-13" fmla="*/ 167895 w 7158630"/>
              <a:gd name="connsiteY0-14" fmla="*/ 1504335 h 1563329"/>
              <a:gd name="connsiteX1-15" fmla="*/ 2321159 w 7158630"/>
              <a:gd name="connsiteY1-16" fmla="*/ 619432 h 1563329"/>
              <a:gd name="connsiteX2-17" fmla="*/ 3972979 w 7158630"/>
              <a:gd name="connsiteY2-18" fmla="*/ 707922 h 1563329"/>
              <a:gd name="connsiteX3-19" fmla="*/ 6185237 w 7158630"/>
              <a:gd name="connsiteY3-20" fmla="*/ 0 h 1563329"/>
              <a:gd name="connsiteX4-21" fmla="*/ 7158630 w 7158630"/>
              <a:gd name="connsiteY4-22" fmla="*/ 1563329 h 1563329"/>
              <a:gd name="connsiteX5-23" fmla="*/ 167895 w 7158630"/>
              <a:gd name="connsiteY5-24" fmla="*/ 1504335 h 1563329"/>
              <a:gd name="connsiteX0-25" fmla="*/ 167895 w 7534723"/>
              <a:gd name="connsiteY0-26" fmla="*/ 1528714 h 1587708"/>
              <a:gd name="connsiteX1-27" fmla="*/ 2321159 w 7534723"/>
              <a:gd name="connsiteY1-28" fmla="*/ 643811 h 1587708"/>
              <a:gd name="connsiteX2-29" fmla="*/ 3972979 w 7534723"/>
              <a:gd name="connsiteY2-30" fmla="*/ 732301 h 1587708"/>
              <a:gd name="connsiteX3-31" fmla="*/ 6185237 w 7534723"/>
              <a:gd name="connsiteY3-32" fmla="*/ 24379 h 1587708"/>
              <a:gd name="connsiteX4-33" fmla="*/ 7158630 w 7534723"/>
              <a:gd name="connsiteY4-34" fmla="*/ 1587708 h 1587708"/>
              <a:gd name="connsiteX5-35" fmla="*/ 167895 w 7534723"/>
              <a:gd name="connsiteY5-36" fmla="*/ 1528714 h 1587708"/>
              <a:gd name="connsiteX0-37" fmla="*/ 167895 w 7582154"/>
              <a:gd name="connsiteY0-38" fmla="*/ 1619878 h 1678872"/>
              <a:gd name="connsiteX1-39" fmla="*/ 2321159 w 7582154"/>
              <a:gd name="connsiteY1-40" fmla="*/ 734975 h 1678872"/>
              <a:gd name="connsiteX2-41" fmla="*/ 3972979 w 7582154"/>
              <a:gd name="connsiteY2-42" fmla="*/ 823465 h 1678872"/>
              <a:gd name="connsiteX3-43" fmla="*/ 6185237 w 7582154"/>
              <a:gd name="connsiteY3-44" fmla="*/ 115543 h 1678872"/>
              <a:gd name="connsiteX4-45" fmla="*/ 7158630 w 7582154"/>
              <a:gd name="connsiteY4-46" fmla="*/ 1678872 h 1678872"/>
              <a:gd name="connsiteX5-47" fmla="*/ 167895 w 7582154"/>
              <a:gd name="connsiteY5-48" fmla="*/ 1619878 h 167887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7582154" h="1678872">
                <a:moveTo>
                  <a:pt x="167895" y="1619878"/>
                </a:moveTo>
                <a:cubicBezTo>
                  <a:pt x="-638350" y="1462562"/>
                  <a:pt x="1686978" y="867710"/>
                  <a:pt x="2321159" y="734975"/>
                </a:cubicBezTo>
                <a:cubicBezTo>
                  <a:pt x="2955340" y="602240"/>
                  <a:pt x="3235560" y="1059439"/>
                  <a:pt x="3972979" y="823465"/>
                </a:cubicBezTo>
                <a:cubicBezTo>
                  <a:pt x="4710398" y="587491"/>
                  <a:pt x="5172046" y="714374"/>
                  <a:pt x="6185237" y="115543"/>
                </a:cubicBezTo>
                <a:cubicBezTo>
                  <a:pt x="7198428" y="-483288"/>
                  <a:pt x="8161520" y="1428150"/>
                  <a:pt x="7158630" y="1678872"/>
                </a:cubicBezTo>
                <a:lnTo>
                  <a:pt x="167895" y="1619878"/>
                </a:lnTo>
                <a:close/>
              </a:path>
            </a:pathLst>
          </a:custGeom>
          <a:gradFill flip="none" rotWithShape="1">
            <a:gsLst>
              <a:gs pos="0">
                <a:srgbClr val="1EBCAD">
                  <a:alpha val="20000"/>
                </a:srgbClr>
              </a:gs>
              <a:gs pos="100000">
                <a:srgbClr val="1EBCAD">
                  <a:alpha val="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238750" y="2152584"/>
            <a:ext cx="6119317" cy="877100"/>
            <a:chOff x="5238750" y="2152584"/>
            <a:chExt cx="6119317" cy="877100"/>
          </a:xfrm>
        </p:grpSpPr>
        <p:sp>
          <p:nvSpPr>
            <p:cNvPr id="23" name="文本框 22"/>
            <p:cNvSpPr txBox="1"/>
            <p:nvPr/>
          </p:nvSpPr>
          <p:spPr>
            <a:xfrm>
              <a:off x="5958024" y="2152584"/>
              <a:ext cx="5400043" cy="877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dirty="0">
                  <a:solidFill>
                    <a:schemeClr val="bg1"/>
                  </a:solidFill>
                  <a:latin typeface="Myriad Pro" panose="020B0503030403020204" pitchFamily="34" charset="0"/>
                  <a:ea typeface="微软简" pitchFamily="2" charset="-122"/>
                </a:rPr>
                <a:t>Lorem ipsum dolor sit amet, consectetuer adipiscing elit. Maecenas porttitor congue massa. </a:t>
              </a:r>
              <a:r>
                <a:rPr lang="en-US" altLang="zh-CN" dirty="0" err="1">
                  <a:solidFill>
                    <a:schemeClr val="bg1"/>
                  </a:solidFill>
                  <a:latin typeface="Myriad Pro" panose="020B0503030403020204" pitchFamily="34" charset="0"/>
                  <a:ea typeface="微软简" pitchFamily="2" charset="-122"/>
                </a:rPr>
                <a:t>Fusce</a:t>
              </a:r>
              <a:r>
                <a:rPr lang="en-US" altLang="zh-CN" dirty="0">
                  <a:solidFill>
                    <a:schemeClr val="bg1"/>
                  </a:solidFill>
                  <a:latin typeface="Myriad Pro" panose="020B0503030403020204" pitchFamily="34" charset="0"/>
                  <a:ea typeface="微软简" pitchFamily="2" charset="-122"/>
                </a:rPr>
                <a:t> </a:t>
              </a:r>
              <a:r>
                <a:rPr lang="en-US" altLang="zh-CN" dirty="0" err="1">
                  <a:solidFill>
                    <a:schemeClr val="bg1"/>
                  </a:solidFill>
                  <a:latin typeface="Myriad Pro" panose="020B0503030403020204" pitchFamily="34" charset="0"/>
                  <a:ea typeface="微软简" pitchFamily="2" charset="-122"/>
                </a:rPr>
                <a:t>posuere</a:t>
              </a:r>
              <a:endParaRPr lang="en-US" altLang="zh-CN" dirty="0">
                <a:solidFill>
                  <a:schemeClr val="bg1"/>
                </a:solidFill>
                <a:latin typeface="Myriad Pro" panose="020B0503030403020204" pitchFamily="34" charset="0"/>
                <a:ea typeface="微软简" pitchFamily="2" charset="-122"/>
              </a:endParaRPr>
            </a:p>
          </p:txBody>
        </p:sp>
        <p:cxnSp>
          <p:nvCxnSpPr>
            <p:cNvPr id="28" name="直接连接符 27"/>
            <p:cNvCxnSpPr/>
            <p:nvPr/>
          </p:nvCxnSpPr>
          <p:spPr>
            <a:xfrm>
              <a:off x="5238750" y="2591134"/>
              <a:ext cx="39802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"/>
          <p:cNvGrpSpPr/>
          <p:nvPr/>
        </p:nvGrpSpPr>
        <p:grpSpPr>
          <a:xfrm>
            <a:off x="5238750" y="3576382"/>
            <a:ext cx="6119317" cy="877100"/>
            <a:chOff x="5238750" y="3576382"/>
            <a:chExt cx="6119317" cy="877100"/>
          </a:xfrm>
        </p:grpSpPr>
        <p:sp>
          <p:nvSpPr>
            <p:cNvPr id="24" name="文本框 23"/>
            <p:cNvSpPr txBox="1"/>
            <p:nvPr/>
          </p:nvSpPr>
          <p:spPr>
            <a:xfrm>
              <a:off x="5958024" y="3576382"/>
              <a:ext cx="5400043" cy="877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dirty="0">
                  <a:solidFill>
                    <a:schemeClr val="bg1">
                      <a:alpha val="70000"/>
                    </a:schemeClr>
                  </a:solidFill>
                  <a:latin typeface="Myriad Pro" panose="020B0503030403020204" pitchFamily="34" charset="0"/>
                  <a:ea typeface="微软简" pitchFamily="2" charset="-122"/>
                </a:rPr>
                <a:t>Lorem ipsum dolor sit amet, consectetuer adipiscing elit. Maecenas porttitor congue massa. </a:t>
              </a:r>
              <a:r>
                <a:rPr lang="en-US" altLang="zh-CN" dirty="0" err="1">
                  <a:solidFill>
                    <a:schemeClr val="bg1">
                      <a:alpha val="70000"/>
                    </a:schemeClr>
                  </a:solidFill>
                  <a:latin typeface="Myriad Pro" panose="020B0503030403020204" pitchFamily="34" charset="0"/>
                  <a:ea typeface="微软简" pitchFamily="2" charset="-122"/>
                </a:rPr>
                <a:t>Fusce</a:t>
              </a:r>
              <a:r>
                <a:rPr lang="en-US" altLang="zh-CN" dirty="0">
                  <a:solidFill>
                    <a:schemeClr val="bg1">
                      <a:alpha val="70000"/>
                    </a:schemeClr>
                  </a:solidFill>
                  <a:latin typeface="Myriad Pro" panose="020B0503030403020204" pitchFamily="34" charset="0"/>
                  <a:ea typeface="微软简" pitchFamily="2" charset="-122"/>
                </a:rPr>
                <a:t> </a:t>
              </a:r>
              <a:r>
                <a:rPr lang="en-US" altLang="zh-CN" dirty="0" err="1">
                  <a:solidFill>
                    <a:schemeClr val="bg1">
                      <a:alpha val="70000"/>
                    </a:schemeClr>
                  </a:solidFill>
                  <a:latin typeface="Myriad Pro" panose="020B0503030403020204" pitchFamily="34" charset="0"/>
                  <a:ea typeface="微软简" pitchFamily="2" charset="-122"/>
                </a:rPr>
                <a:t>posuere</a:t>
              </a:r>
              <a:endParaRPr lang="en-US" altLang="zh-CN" dirty="0">
                <a:solidFill>
                  <a:schemeClr val="bg1">
                    <a:alpha val="70000"/>
                  </a:schemeClr>
                </a:solidFill>
                <a:latin typeface="Myriad Pro" panose="020B0503030403020204" pitchFamily="34" charset="0"/>
                <a:ea typeface="微软简" pitchFamily="2" charset="-122"/>
              </a:endParaRPr>
            </a:p>
          </p:txBody>
        </p:sp>
        <p:cxnSp>
          <p:nvCxnSpPr>
            <p:cNvPr id="30" name="直接连接符 29"/>
            <p:cNvCxnSpPr/>
            <p:nvPr/>
          </p:nvCxnSpPr>
          <p:spPr>
            <a:xfrm>
              <a:off x="5238750" y="4014932"/>
              <a:ext cx="398020" cy="0"/>
            </a:xfrm>
            <a:prstGeom prst="line">
              <a:avLst/>
            </a:prstGeom>
            <a:ln>
              <a:solidFill>
                <a:srgbClr val="1EBC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4"/>
          <p:cNvGrpSpPr/>
          <p:nvPr/>
        </p:nvGrpSpPr>
        <p:grpSpPr>
          <a:xfrm>
            <a:off x="5238750" y="5017370"/>
            <a:ext cx="6119317" cy="877100"/>
            <a:chOff x="5238750" y="5017370"/>
            <a:chExt cx="6119317" cy="877100"/>
          </a:xfrm>
        </p:grpSpPr>
        <p:sp>
          <p:nvSpPr>
            <p:cNvPr id="25" name="文本框 24"/>
            <p:cNvSpPr txBox="1"/>
            <p:nvPr/>
          </p:nvSpPr>
          <p:spPr>
            <a:xfrm>
              <a:off x="5958024" y="5017370"/>
              <a:ext cx="5400043" cy="877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dirty="0">
                  <a:solidFill>
                    <a:schemeClr val="bg1">
                      <a:alpha val="70000"/>
                    </a:schemeClr>
                  </a:solidFill>
                  <a:latin typeface="Myriad Pro" panose="020B0503030403020204" pitchFamily="34" charset="0"/>
                  <a:ea typeface="微软简" pitchFamily="2" charset="-122"/>
                </a:rPr>
                <a:t>Lorem ipsum dolor sit amet, consectetuer adipiscing elit. Maecenas porttitor congue massa. </a:t>
              </a:r>
              <a:r>
                <a:rPr lang="en-US" altLang="zh-CN" dirty="0" err="1">
                  <a:solidFill>
                    <a:schemeClr val="bg1">
                      <a:alpha val="70000"/>
                    </a:schemeClr>
                  </a:solidFill>
                  <a:latin typeface="Myriad Pro" panose="020B0503030403020204" pitchFamily="34" charset="0"/>
                  <a:ea typeface="微软简" pitchFamily="2" charset="-122"/>
                </a:rPr>
                <a:t>Fusce</a:t>
              </a:r>
              <a:r>
                <a:rPr lang="en-US" altLang="zh-CN" dirty="0">
                  <a:solidFill>
                    <a:schemeClr val="bg1">
                      <a:alpha val="70000"/>
                    </a:schemeClr>
                  </a:solidFill>
                  <a:latin typeface="Myriad Pro" panose="020B0503030403020204" pitchFamily="34" charset="0"/>
                  <a:ea typeface="微软简" pitchFamily="2" charset="-122"/>
                </a:rPr>
                <a:t> </a:t>
              </a:r>
              <a:r>
                <a:rPr lang="en-US" altLang="zh-CN" dirty="0" err="1">
                  <a:solidFill>
                    <a:schemeClr val="bg1">
                      <a:alpha val="70000"/>
                    </a:schemeClr>
                  </a:solidFill>
                  <a:latin typeface="Myriad Pro" panose="020B0503030403020204" pitchFamily="34" charset="0"/>
                  <a:ea typeface="微软简" pitchFamily="2" charset="-122"/>
                </a:rPr>
                <a:t>posuere</a:t>
              </a:r>
              <a:endParaRPr lang="en-US" altLang="zh-CN" dirty="0">
                <a:solidFill>
                  <a:schemeClr val="bg1">
                    <a:alpha val="70000"/>
                  </a:schemeClr>
                </a:solidFill>
                <a:latin typeface="Myriad Pro" panose="020B0503030403020204" pitchFamily="34" charset="0"/>
                <a:ea typeface="微软简" pitchFamily="2" charset="-122"/>
              </a:endParaRPr>
            </a:p>
          </p:txBody>
        </p:sp>
        <p:cxnSp>
          <p:nvCxnSpPr>
            <p:cNvPr id="31" name="直接连接符 30"/>
            <p:cNvCxnSpPr/>
            <p:nvPr/>
          </p:nvCxnSpPr>
          <p:spPr>
            <a:xfrm>
              <a:off x="5238750" y="5455920"/>
              <a:ext cx="398020" cy="0"/>
            </a:xfrm>
            <a:prstGeom prst="line">
              <a:avLst/>
            </a:prstGeom>
            <a:ln>
              <a:solidFill>
                <a:srgbClr val="1EBC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2" grpId="0" animBg="1"/>
      <p:bldP spid="11" grpId="0" animBg="1"/>
      <p:bldP spid="13" grpId="0"/>
      <p:bldP spid="21" grpId="0"/>
      <p:bldP spid="22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任意多边形: 形状 28"/>
          <p:cNvSpPr/>
          <p:nvPr/>
        </p:nvSpPr>
        <p:spPr>
          <a:xfrm>
            <a:off x="-1437241" y="4017298"/>
            <a:ext cx="5399642" cy="3254992"/>
          </a:xfrm>
          <a:custGeom>
            <a:avLst/>
            <a:gdLst>
              <a:gd name="connsiteX0" fmla="*/ 0 w 7143750"/>
              <a:gd name="connsiteY0" fmla="*/ 1352550 h 1390650"/>
              <a:gd name="connsiteX1" fmla="*/ 2838450 w 7143750"/>
              <a:gd name="connsiteY1" fmla="*/ 0 h 1390650"/>
              <a:gd name="connsiteX2" fmla="*/ 4305300 w 7143750"/>
              <a:gd name="connsiteY2" fmla="*/ 647700 h 1390650"/>
              <a:gd name="connsiteX3" fmla="*/ 5048250 w 7143750"/>
              <a:gd name="connsiteY3" fmla="*/ 152400 h 1390650"/>
              <a:gd name="connsiteX4" fmla="*/ 7143750 w 7143750"/>
              <a:gd name="connsiteY4" fmla="*/ 1390650 h 1390650"/>
              <a:gd name="connsiteX5" fmla="*/ 0 w 7143750"/>
              <a:gd name="connsiteY5" fmla="*/ 1352550 h 1390650"/>
              <a:gd name="connsiteX0-1" fmla="*/ 115268 w 7259018"/>
              <a:gd name="connsiteY0-2" fmla="*/ 1365184 h 1403284"/>
              <a:gd name="connsiteX1-3" fmla="*/ 2953718 w 7259018"/>
              <a:gd name="connsiteY1-4" fmla="*/ 12634 h 1403284"/>
              <a:gd name="connsiteX2-5" fmla="*/ 4420568 w 7259018"/>
              <a:gd name="connsiteY2-6" fmla="*/ 660334 h 1403284"/>
              <a:gd name="connsiteX3-7" fmla="*/ 5163518 w 7259018"/>
              <a:gd name="connsiteY3-8" fmla="*/ 165034 h 1403284"/>
              <a:gd name="connsiteX4-9" fmla="*/ 7259018 w 7259018"/>
              <a:gd name="connsiteY4-10" fmla="*/ 1403284 h 1403284"/>
              <a:gd name="connsiteX5-11" fmla="*/ 115268 w 7259018"/>
              <a:gd name="connsiteY5-12" fmla="*/ 1365184 h 1403284"/>
              <a:gd name="connsiteX0-13" fmla="*/ 115268 w 7259018"/>
              <a:gd name="connsiteY0-14" fmla="*/ 1362843 h 1400943"/>
              <a:gd name="connsiteX1-15" fmla="*/ 2953718 w 7259018"/>
              <a:gd name="connsiteY1-16" fmla="*/ 10293 h 1400943"/>
              <a:gd name="connsiteX2-17" fmla="*/ 4420568 w 7259018"/>
              <a:gd name="connsiteY2-18" fmla="*/ 657993 h 1400943"/>
              <a:gd name="connsiteX3-19" fmla="*/ 5163518 w 7259018"/>
              <a:gd name="connsiteY3-20" fmla="*/ 162693 h 1400943"/>
              <a:gd name="connsiteX4-21" fmla="*/ 7259018 w 7259018"/>
              <a:gd name="connsiteY4-22" fmla="*/ 1400943 h 1400943"/>
              <a:gd name="connsiteX5-23" fmla="*/ 115268 w 7259018"/>
              <a:gd name="connsiteY5-24" fmla="*/ 1362843 h 1400943"/>
              <a:gd name="connsiteX0-25" fmla="*/ 115268 w 7259018"/>
              <a:gd name="connsiteY0-26" fmla="*/ 1365184 h 1403284"/>
              <a:gd name="connsiteX1-27" fmla="*/ 2953718 w 7259018"/>
              <a:gd name="connsiteY1-28" fmla="*/ 12634 h 1403284"/>
              <a:gd name="connsiteX2-29" fmla="*/ 4420568 w 7259018"/>
              <a:gd name="connsiteY2-30" fmla="*/ 660334 h 1403284"/>
              <a:gd name="connsiteX3-31" fmla="*/ 5163518 w 7259018"/>
              <a:gd name="connsiteY3-32" fmla="*/ 165034 h 1403284"/>
              <a:gd name="connsiteX4-33" fmla="*/ 7259018 w 7259018"/>
              <a:gd name="connsiteY4-34" fmla="*/ 1403284 h 1403284"/>
              <a:gd name="connsiteX5-35" fmla="*/ 115268 w 7259018"/>
              <a:gd name="connsiteY5-36" fmla="*/ 1365184 h 1403284"/>
              <a:gd name="connsiteX0-37" fmla="*/ 115268 w 7259018"/>
              <a:gd name="connsiteY0-38" fmla="*/ 1365184 h 1403284"/>
              <a:gd name="connsiteX1-39" fmla="*/ 2953718 w 7259018"/>
              <a:gd name="connsiteY1-40" fmla="*/ 12634 h 1403284"/>
              <a:gd name="connsiteX2-41" fmla="*/ 4420568 w 7259018"/>
              <a:gd name="connsiteY2-42" fmla="*/ 660334 h 1403284"/>
              <a:gd name="connsiteX3-43" fmla="*/ 5163518 w 7259018"/>
              <a:gd name="connsiteY3-44" fmla="*/ 165034 h 1403284"/>
              <a:gd name="connsiteX4-45" fmla="*/ 7259018 w 7259018"/>
              <a:gd name="connsiteY4-46" fmla="*/ 1403284 h 1403284"/>
              <a:gd name="connsiteX5-47" fmla="*/ 115268 w 7259018"/>
              <a:gd name="connsiteY5-48" fmla="*/ 1365184 h 1403284"/>
              <a:gd name="connsiteX0-49" fmla="*/ 115268 w 7259018"/>
              <a:gd name="connsiteY0-50" fmla="*/ 1365184 h 1403284"/>
              <a:gd name="connsiteX1-51" fmla="*/ 2953718 w 7259018"/>
              <a:gd name="connsiteY1-52" fmla="*/ 12634 h 1403284"/>
              <a:gd name="connsiteX2-53" fmla="*/ 4420568 w 7259018"/>
              <a:gd name="connsiteY2-54" fmla="*/ 660334 h 1403284"/>
              <a:gd name="connsiteX3-55" fmla="*/ 5163518 w 7259018"/>
              <a:gd name="connsiteY3-56" fmla="*/ 165034 h 1403284"/>
              <a:gd name="connsiteX4-57" fmla="*/ 7259018 w 7259018"/>
              <a:gd name="connsiteY4-58" fmla="*/ 1403284 h 1403284"/>
              <a:gd name="connsiteX5-59" fmla="*/ 115268 w 7259018"/>
              <a:gd name="connsiteY5-60" fmla="*/ 1365184 h 1403284"/>
              <a:gd name="connsiteX0-61" fmla="*/ 112929 w 7256679"/>
              <a:gd name="connsiteY0-62" fmla="*/ 1359986 h 1398086"/>
              <a:gd name="connsiteX1-63" fmla="*/ 2951379 w 7256679"/>
              <a:gd name="connsiteY1-64" fmla="*/ 7436 h 1398086"/>
              <a:gd name="connsiteX2-65" fmla="*/ 3980079 w 7256679"/>
              <a:gd name="connsiteY2-66" fmla="*/ 788486 h 1398086"/>
              <a:gd name="connsiteX3-67" fmla="*/ 5161179 w 7256679"/>
              <a:gd name="connsiteY3-68" fmla="*/ 159836 h 1398086"/>
              <a:gd name="connsiteX4-69" fmla="*/ 7256679 w 7256679"/>
              <a:gd name="connsiteY4-70" fmla="*/ 1398086 h 1398086"/>
              <a:gd name="connsiteX5-71" fmla="*/ 112929 w 7256679"/>
              <a:gd name="connsiteY5-72" fmla="*/ 1359986 h 1398086"/>
              <a:gd name="connsiteX0-73" fmla="*/ 111450 w 7255200"/>
              <a:gd name="connsiteY0-74" fmla="*/ 1366102 h 1404202"/>
              <a:gd name="connsiteX1-75" fmla="*/ 2949900 w 7255200"/>
              <a:gd name="connsiteY1-76" fmla="*/ 13552 h 1404202"/>
              <a:gd name="connsiteX2-77" fmla="*/ 3692850 w 7255200"/>
              <a:gd name="connsiteY2-78" fmla="*/ 642202 h 1404202"/>
              <a:gd name="connsiteX3-79" fmla="*/ 5159700 w 7255200"/>
              <a:gd name="connsiteY3-80" fmla="*/ 165952 h 1404202"/>
              <a:gd name="connsiteX4-81" fmla="*/ 7255200 w 7255200"/>
              <a:gd name="connsiteY4-82" fmla="*/ 1404202 h 1404202"/>
              <a:gd name="connsiteX5-83" fmla="*/ 111450 w 7255200"/>
              <a:gd name="connsiteY5-84" fmla="*/ 1366102 h 1404202"/>
              <a:gd name="connsiteX0-85" fmla="*/ 112332 w 7256082"/>
              <a:gd name="connsiteY0-86" fmla="*/ 1406349 h 1444449"/>
              <a:gd name="connsiteX1-87" fmla="*/ 2950782 w 7256082"/>
              <a:gd name="connsiteY1-88" fmla="*/ 53799 h 1444449"/>
              <a:gd name="connsiteX2-89" fmla="*/ 3865182 w 7256082"/>
              <a:gd name="connsiteY2-90" fmla="*/ 263349 h 1444449"/>
              <a:gd name="connsiteX3-91" fmla="*/ 5160582 w 7256082"/>
              <a:gd name="connsiteY3-92" fmla="*/ 206199 h 1444449"/>
              <a:gd name="connsiteX4-93" fmla="*/ 7256082 w 7256082"/>
              <a:gd name="connsiteY4-94" fmla="*/ 1444449 h 1444449"/>
              <a:gd name="connsiteX5-95" fmla="*/ 112332 w 7256082"/>
              <a:gd name="connsiteY5-96" fmla="*/ 1406349 h 1444449"/>
              <a:gd name="connsiteX0-97" fmla="*/ 112332 w 7256082"/>
              <a:gd name="connsiteY0-98" fmla="*/ 1421228 h 1459328"/>
              <a:gd name="connsiteX1-99" fmla="*/ 2950782 w 7256082"/>
              <a:gd name="connsiteY1-100" fmla="*/ 68678 h 1459328"/>
              <a:gd name="connsiteX2-101" fmla="*/ 3865182 w 7256082"/>
              <a:gd name="connsiteY2-102" fmla="*/ 278228 h 1459328"/>
              <a:gd name="connsiteX3-103" fmla="*/ 4282288 w 7256082"/>
              <a:gd name="connsiteY3-104" fmla="*/ 965392 h 1459328"/>
              <a:gd name="connsiteX4-105" fmla="*/ 7256082 w 7256082"/>
              <a:gd name="connsiteY4-106" fmla="*/ 1459328 h 1459328"/>
              <a:gd name="connsiteX5-107" fmla="*/ 112332 w 7256082"/>
              <a:gd name="connsiteY5-108" fmla="*/ 1421228 h 1459328"/>
              <a:gd name="connsiteX0-109" fmla="*/ 117256 w 7261006"/>
              <a:gd name="connsiteY0-110" fmla="*/ 1452265 h 1490365"/>
              <a:gd name="connsiteX1-111" fmla="*/ 2955706 w 7261006"/>
              <a:gd name="connsiteY1-112" fmla="*/ 99715 h 1490365"/>
              <a:gd name="connsiteX2-113" fmla="*/ 4781715 w 7261006"/>
              <a:gd name="connsiteY2-114" fmla="*/ 200986 h 1490365"/>
              <a:gd name="connsiteX3-115" fmla="*/ 4287212 w 7261006"/>
              <a:gd name="connsiteY3-116" fmla="*/ 996429 h 1490365"/>
              <a:gd name="connsiteX4-117" fmla="*/ 7261006 w 7261006"/>
              <a:gd name="connsiteY4-118" fmla="*/ 1490365 h 1490365"/>
              <a:gd name="connsiteX5-119" fmla="*/ 117256 w 7261006"/>
              <a:gd name="connsiteY5-120" fmla="*/ 1452265 h 14903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7261006" h="1490365">
                <a:moveTo>
                  <a:pt x="117256" y="1452265"/>
                </a:moveTo>
                <a:cubicBezTo>
                  <a:pt x="-600294" y="1220490"/>
                  <a:pt x="2178296" y="308262"/>
                  <a:pt x="2955706" y="99715"/>
                </a:cubicBezTo>
                <a:cubicBezTo>
                  <a:pt x="3733116" y="-108832"/>
                  <a:pt x="4559797" y="51534"/>
                  <a:pt x="4781715" y="200986"/>
                </a:cubicBezTo>
                <a:cubicBezTo>
                  <a:pt x="5003633" y="350438"/>
                  <a:pt x="3873997" y="781533"/>
                  <a:pt x="4287212" y="996429"/>
                </a:cubicBezTo>
                <a:cubicBezTo>
                  <a:pt x="4700427" y="1211325"/>
                  <a:pt x="6562506" y="1077615"/>
                  <a:pt x="7261006" y="1490365"/>
                </a:cubicBezTo>
                <a:lnTo>
                  <a:pt x="117256" y="1452265"/>
                </a:lnTo>
                <a:close/>
              </a:path>
            </a:pathLst>
          </a:custGeom>
          <a:solidFill>
            <a:srgbClr val="1EB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rgbClr val="2A0D5B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0" name="任意多边形: 形状 29"/>
          <p:cNvSpPr/>
          <p:nvPr/>
        </p:nvSpPr>
        <p:spPr>
          <a:xfrm rot="17203947">
            <a:off x="9695580" y="1228686"/>
            <a:ext cx="5355874" cy="3991013"/>
          </a:xfrm>
          <a:custGeom>
            <a:avLst/>
            <a:gdLst>
              <a:gd name="connsiteX0" fmla="*/ 0 w 6210300"/>
              <a:gd name="connsiteY0" fmla="*/ 1619250 h 1924050"/>
              <a:gd name="connsiteX1" fmla="*/ 2114550 w 6210300"/>
              <a:gd name="connsiteY1" fmla="*/ 171450 h 1924050"/>
              <a:gd name="connsiteX2" fmla="*/ 3943350 w 6210300"/>
              <a:gd name="connsiteY2" fmla="*/ 971550 h 1924050"/>
              <a:gd name="connsiteX3" fmla="*/ 6210300 w 6210300"/>
              <a:gd name="connsiteY3" fmla="*/ 0 h 1924050"/>
              <a:gd name="connsiteX4" fmla="*/ 6191250 w 6210300"/>
              <a:gd name="connsiteY4" fmla="*/ 1924050 h 1924050"/>
              <a:gd name="connsiteX5" fmla="*/ 0 w 6210300"/>
              <a:gd name="connsiteY5" fmla="*/ 1619250 h 1924050"/>
              <a:gd name="connsiteX0-1" fmla="*/ 131771 w 6342071"/>
              <a:gd name="connsiteY0-2" fmla="*/ 1619250 h 1924050"/>
              <a:gd name="connsiteX1-3" fmla="*/ 2246321 w 6342071"/>
              <a:gd name="connsiteY1-4" fmla="*/ 171450 h 1924050"/>
              <a:gd name="connsiteX2-5" fmla="*/ 4075121 w 6342071"/>
              <a:gd name="connsiteY2-6" fmla="*/ 971550 h 1924050"/>
              <a:gd name="connsiteX3-7" fmla="*/ 6342071 w 6342071"/>
              <a:gd name="connsiteY3-8" fmla="*/ 0 h 1924050"/>
              <a:gd name="connsiteX4-9" fmla="*/ 6323021 w 6342071"/>
              <a:gd name="connsiteY4-10" fmla="*/ 1924050 h 1924050"/>
              <a:gd name="connsiteX5-11" fmla="*/ 131771 w 6342071"/>
              <a:gd name="connsiteY5-12" fmla="*/ 1619250 h 1924050"/>
              <a:gd name="connsiteX0-13" fmla="*/ 131771 w 6342071"/>
              <a:gd name="connsiteY0-14" fmla="*/ 1619250 h 1924050"/>
              <a:gd name="connsiteX1-15" fmla="*/ 2246321 w 6342071"/>
              <a:gd name="connsiteY1-16" fmla="*/ 171450 h 1924050"/>
              <a:gd name="connsiteX2-17" fmla="*/ 4075121 w 6342071"/>
              <a:gd name="connsiteY2-18" fmla="*/ 971550 h 1924050"/>
              <a:gd name="connsiteX3-19" fmla="*/ 6342071 w 6342071"/>
              <a:gd name="connsiteY3-20" fmla="*/ 0 h 1924050"/>
              <a:gd name="connsiteX4-21" fmla="*/ 6323021 w 6342071"/>
              <a:gd name="connsiteY4-22" fmla="*/ 1924050 h 1924050"/>
              <a:gd name="connsiteX5-23" fmla="*/ 131771 w 6342071"/>
              <a:gd name="connsiteY5-24" fmla="*/ 1619250 h 1924050"/>
              <a:gd name="connsiteX0-25" fmla="*/ 131771 w 6342071"/>
              <a:gd name="connsiteY0-26" fmla="*/ 1619250 h 1924050"/>
              <a:gd name="connsiteX1-27" fmla="*/ 2246321 w 6342071"/>
              <a:gd name="connsiteY1-28" fmla="*/ 171450 h 1924050"/>
              <a:gd name="connsiteX2-29" fmla="*/ 4075121 w 6342071"/>
              <a:gd name="connsiteY2-30" fmla="*/ 971550 h 1924050"/>
              <a:gd name="connsiteX3-31" fmla="*/ 6342071 w 6342071"/>
              <a:gd name="connsiteY3-32" fmla="*/ 0 h 1924050"/>
              <a:gd name="connsiteX4-33" fmla="*/ 6323021 w 6342071"/>
              <a:gd name="connsiteY4-34" fmla="*/ 1924050 h 1924050"/>
              <a:gd name="connsiteX5-35" fmla="*/ 131771 w 6342071"/>
              <a:gd name="connsiteY5-36" fmla="*/ 1619250 h 1924050"/>
              <a:gd name="connsiteX0-37" fmla="*/ 131771 w 6342090"/>
              <a:gd name="connsiteY0-38" fmla="*/ 1781023 h 2085823"/>
              <a:gd name="connsiteX1-39" fmla="*/ 2246321 w 6342090"/>
              <a:gd name="connsiteY1-40" fmla="*/ 333223 h 2085823"/>
              <a:gd name="connsiteX2-41" fmla="*/ 4075121 w 6342090"/>
              <a:gd name="connsiteY2-42" fmla="*/ 1133323 h 2085823"/>
              <a:gd name="connsiteX3-43" fmla="*/ 6342071 w 6342090"/>
              <a:gd name="connsiteY3-44" fmla="*/ 161773 h 2085823"/>
              <a:gd name="connsiteX4-45" fmla="*/ 6323021 w 6342090"/>
              <a:gd name="connsiteY4-46" fmla="*/ 2085823 h 2085823"/>
              <a:gd name="connsiteX5-47" fmla="*/ 131771 w 6342090"/>
              <a:gd name="connsiteY5-48" fmla="*/ 1781023 h 2085823"/>
              <a:gd name="connsiteX0-49" fmla="*/ 131771 w 6342090"/>
              <a:gd name="connsiteY0-50" fmla="*/ 1781023 h 2358194"/>
              <a:gd name="connsiteX1-51" fmla="*/ 2246321 w 6342090"/>
              <a:gd name="connsiteY1-52" fmla="*/ 333223 h 2358194"/>
              <a:gd name="connsiteX2-53" fmla="*/ 4075121 w 6342090"/>
              <a:gd name="connsiteY2-54" fmla="*/ 1133323 h 2358194"/>
              <a:gd name="connsiteX3-55" fmla="*/ 6342071 w 6342090"/>
              <a:gd name="connsiteY3-56" fmla="*/ 161773 h 2358194"/>
              <a:gd name="connsiteX4-57" fmla="*/ 6323021 w 6342090"/>
              <a:gd name="connsiteY4-58" fmla="*/ 2085823 h 2358194"/>
              <a:gd name="connsiteX5-59" fmla="*/ 131771 w 6342090"/>
              <a:gd name="connsiteY5-60" fmla="*/ 1781023 h 2358194"/>
              <a:gd name="connsiteX0-61" fmla="*/ 135785 w 6472189"/>
              <a:gd name="connsiteY0-62" fmla="*/ 1621133 h 2198304"/>
              <a:gd name="connsiteX1-63" fmla="*/ 2250335 w 6472189"/>
              <a:gd name="connsiteY1-64" fmla="*/ 173333 h 2198304"/>
              <a:gd name="connsiteX2-65" fmla="*/ 4578341 w 6472189"/>
              <a:gd name="connsiteY2-66" fmla="*/ 1556762 h 2198304"/>
              <a:gd name="connsiteX3-67" fmla="*/ 6346085 w 6472189"/>
              <a:gd name="connsiteY3-68" fmla="*/ 1883 h 2198304"/>
              <a:gd name="connsiteX4-69" fmla="*/ 6327035 w 6472189"/>
              <a:gd name="connsiteY4-70" fmla="*/ 1925933 h 2198304"/>
              <a:gd name="connsiteX5-71" fmla="*/ 135785 w 6472189"/>
              <a:gd name="connsiteY5-72" fmla="*/ 1621133 h 2198304"/>
              <a:gd name="connsiteX0-73" fmla="*/ 135785 w 6622548"/>
              <a:gd name="connsiteY0-74" fmla="*/ 1621133 h 2202641"/>
              <a:gd name="connsiteX1-75" fmla="*/ 2250335 w 6622548"/>
              <a:gd name="connsiteY1-76" fmla="*/ 173333 h 2202641"/>
              <a:gd name="connsiteX2-77" fmla="*/ 4578341 w 6622548"/>
              <a:gd name="connsiteY2-78" fmla="*/ 1556762 h 2202641"/>
              <a:gd name="connsiteX3-79" fmla="*/ 6346085 w 6622548"/>
              <a:gd name="connsiteY3-80" fmla="*/ 1883 h 2202641"/>
              <a:gd name="connsiteX4-81" fmla="*/ 6327035 w 6622548"/>
              <a:gd name="connsiteY4-82" fmla="*/ 1925933 h 2202641"/>
              <a:gd name="connsiteX5-83" fmla="*/ 3554783 w 6622548"/>
              <a:gd name="connsiteY5-84" fmla="*/ 2159216 h 2202641"/>
              <a:gd name="connsiteX6" fmla="*/ 135785 w 6622548"/>
              <a:gd name="connsiteY6" fmla="*/ 1621133 h 2202641"/>
              <a:gd name="connsiteX0-85" fmla="*/ 135785 w 6625880"/>
              <a:gd name="connsiteY0-86" fmla="*/ 1621133 h 4252202"/>
              <a:gd name="connsiteX1-87" fmla="*/ 2250335 w 6625880"/>
              <a:gd name="connsiteY1-88" fmla="*/ 173333 h 4252202"/>
              <a:gd name="connsiteX2-89" fmla="*/ 4578341 w 6625880"/>
              <a:gd name="connsiteY2-90" fmla="*/ 1556762 h 4252202"/>
              <a:gd name="connsiteX3-91" fmla="*/ 6346085 w 6625880"/>
              <a:gd name="connsiteY3-92" fmla="*/ 1883 h 4252202"/>
              <a:gd name="connsiteX4-93" fmla="*/ 6327035 w 6625880"/>
              <a:gd name="connsiteY4-94" fmla="*/ 1925933 h 4252202"/>
              <a:gd name="connsiteX5-95" fmla="*/ 3505450 w 6625880"/>
              <a:gd name="connsiteY5-96" fmla="*/ 4251067 h 4252202"/>
              <a:gd name="connsiteX6-97" fmla="*/ 135785 w 6625880"/>
              <a:gd name="connsiteY6-98" fmla="*/ 1621133 h 4252202"/>
              <a:gd name="connsiteX0-99" fmla="*/ 198675 w 5706386"/>
              <a:gd name="connsiteY0-100" fmla="*/ 2703413 h 4252202"/>
              <a:gd name="connsiteX1-101" fmla="*/ 1330841 w 5706386"/>
              <a:gd name="connsiteY1-102" fmla="*/ 173333 h 4252202"/>
              <a:gd name="connsiteX2-103" fmla="*/ 3658847 w 5706386"/>
              <a:gd name="connsiteY2-104" fmla="*/ 1556762 h 4252202"/>
              <a:gd name="connsiteX3-105" fmla="*/ 5426591 w 5706386"/>
              <a:gd name="connsiteY3-106" fmla="*/ 1883 h 4252202"/>
              <a:gd name="connsiteX4-107" fmla="*/ 5407541 w 5706386"/>
              <a:gd name="connsiteY4-108" fmla="*/ 1925933 h 4252202"/>
              <a:gd name="connsiteX5-109" fmla="*/ 2585956 w 5706386"/>
              <a:gd name="connsiteY5-110" fmla="*/ 4251067 h 4252202"/>
              <a:gd name="connsiteX6-111" fmla="*/ 198675 w 5706386"/>
              <a:gd name="connsiteY6-112" fmla="*/ 2703413 h 42522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97" y="connsiteY6-98"/>
              </a:cxn>
            </a:cxnLst>
            <a:rect l="l" t="t" r="r" b="b"/>
            <a:pathLst>
              <a:path w="5706386" h="4252202">
                <a:moveTo>
                  <a:pt x="198675" y="2703413"/>
                </a:moveTo>
                <a:cubicBezTo>
                  <a:pt x="-480775" y="2411313"/>
                  <a:pt x="754146" y="364441"/>
                  <a:pt x="1330841" y="173333"/>
                </a:cubicBezTo>
                <a:cubicBezTo>
                  <a:pt x="1907536" y="-17775"/>
                  <a:pt x="2934728" y="1707191"/>
                  <a:pt x="3658847" y="1556762"/>
                </a:cubicBezTo>
                <a:cubicBezTo>
                  <a:pt x="4382966" y="1406333"/>
                  <a:pt x="5135142" y="-59645"/>
                  <a:pt x="5426591" y="1883"/>
                </a:cubicBezTo>
                <a:cubicBezTo>
                  <a:pt x="5718040" y="63412"/>
                  <a:pt x="5880980" y="1217736"/>
                  <a:pt x="5407541" y="1925933"/>
                </a:cubicBezTo>
                <a:cubicBezTo>
                  <a:pt x="4934102" y="2634130"/>
                  <a:pt x="3617831" y="4301867"/>
                  <a:pt x="2585956" y="4251067"/>
                </a:cubicBezTo>
                <a:cubicBezTo>
                  <a:pt x="1554081" y="4200267"/>
                  <a:pt x="416083" y="3034394"/>
                  <a:pt x="198675" y="2703413"/>
                </a:cubicBezTo>
                <a:close/>
              </a:path>
            </a:pathLst>
          </a:custGeom>
          <a:solidFill>
            <a:srgbClr val="1EB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rgbClr val="2A0D5B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1" name="任意多边形: 形状 30"/>
          <p:cNvSpPr/>
          <p:nvPr/>
        </p:nvSpPr>
        <p:spPr>
          <a:xfrm>
            <a:off x="-2228088" y="-609600"/>
            <a:ext cx="16678674" cy="2951519"/>
          </a:xfrm>
          <a:custGeom>
            <a:avLst/>
            <a:gdLst>
              <a:gd name="connsiteX0" fmla="*/ 14420850 w 14820900"/>
              <a:gd name="connsiteY0" fmla="*/ 3429000 h 3429000"/>
              <a:gd name="connsiteX1" fmla="*/ 9334500 w 14820900"/>
              <a:gd name="connsiteY1" fmla="*/ 1333500 h 3429000"/>
              <a:gd name="connsiteX2" fmla="*/ 7448550 w 14820900"/>
              <a:gd name="connsiteY2" fmla="*/ 1638300 h 3429000"/>
              <a:gd name="connsiteX3" fmla="*/ 3448050 w 14820900"/>
              <a:gd name="connsiteY3" fmla="*/ 1123950 h 3429000"/>
              <a:gd name="connsiteX4" fmla="*/ 0 w 14820900"/>
              <a:gd name="connsiteY4" fmla="*/ 2686050 h 3429000"/>
              <a:gd name="connsiteX5" fmla="*/ 304800 w 14820900"/>
              <a:gd name="connsiteY5" fmla="*/ 0 h 3429000"/>
              <a:gd name="connsiteX6" fmla="*/ 14820900 w 14820900"/>
              <a:gd name="connsiteY6" fmla="*/ 285750 h 3429000"/>
              <a:gd name="connsiteX7" fmla="*/ 14420850 w 14820900"/>
              <a:gd name="connsiteY7" fmla="*/ 3429000 h 3429000"/>
              <a:gd name="connsiteX0-1" fmla="*/ 14420850 w 15970971"/>
              <a:gd name="connsiteY0-2" fmla="*/ 3429000 h 3439927"/>
              <a:gd name="connsiteX1-3" fmla="*/ 9334500 w 15970971"/>
              <a:gd name="connsiteY1-4" fmla="*/ 1333500 h 3439927"/>
              <a:gd name="connsiteX2-5" fmla="*/ 7448550 w 15970971"/>
              <a:gd name="connsiteY2-6" fmla="*/ 1638300 h 3439927"/>
              <a:gd name="connsiteX3-7" fmla="*/ 3448050 w 15970971"/>
              <a:gd name="connsiteY3-8" fmla="*/ 1123950 h 3439927"/>
              <a:gd name="connsiteX4-9" fmla="*/ 0 w 15970971"/>
              <a:gd name="connsiteY4-10" fmla="*/ 2686050 h 3439927"/>
              <a:gd name="connsiteX5-11" fmla="*/ 304800 w 15970971"/>
              <a:gd name="connsiteY5-12" fmla="*/ 0 h 3439927"/>
              <a:gd name="connsiteX6-13" fmla="*/ 14820900 w 15970971"/>
              <a:gd name="connsiteY6-14" fmla="*/ 285750 h 3439927"/>
              <a:gd name="connsiteX7-15" fmla="*/ 14420850 w 15970971"/>
              <a:gd name="connsiteY7-16" fmla="*/ 3429000 h 3439927"/>
              <a:gd name="connsiteX0-17" fmla="*/ 14420850 w 15970971"/>
              <a:gd name="connsiteY0-18" fmla="*/ 3429000 h 3438195"/>
              <a:gd name="connsiteX1-19" fmla="*/ 9334500 w 15970971"/>
              <a:gd name="connsiteY1-20" fmla="*/ 1333500 h 3438195"/>
              <a:gd name="connsiteX2-21" fmla="*/ 7448550 w 15970971"/>
              <a:gd name="connsiteY2-22" fmla="*/ 1638300 h 3438195"/>
              <a:gd name="connsiteX3-23" fmla="*/ 3448050 w 15970971"/>
              <a:gd name="connsiteY3-24" fmla="*/ 1123950 h 3438195"/>
              <a:gd name="connsiteX4-25" fmla="*/ 0 w 15970971"/>
              <a:gd name="connsiteY4-26" fmla="*/ 2686050 h 3438195"/>
              <a:gd name="connsiteX5-27" fmla="*/ 304800 w 15970971"/>
              <a:gd name="connsiteY5-28" fmla="*/ 0 h 3438195"/>
              <a:gd name="connsiteX6-29" fmla="*/ 14820900 w 15970971"/>
              <a:gd name="connsiteY6-30" fmla="*/ 285750 h 3438195"/>
              <a:gd name="connsiteX7-31" fmla="*/ 14420850 w 15970971"/>
              <a:gd name="connsiteY7-32" fmla="*/ 3429000 h 3438195"/>
              <a:gd name="connsiteX0-33" fmla="*/ 14420850 w 15970971"/>
              <a:gd name="connsiteY0-34" fmla="*/ 3429000 h 3438195"/>
              <a:gd name="connsiteX1-35" fmla="*/ 9334500 w 15970971"/>
              <a:gd name="connsiteY1-36" fmla="*/ 1333500 h 3438195"/>
              <a:gd name="connsiteX2-37" fmla="*/ 7448550 w 15970971"/>
              <a:gd name="connsiteY2-38" fmla="*/ 1638300 h 3438195"/>
              <a:gd name="connsiteX3-39" fmla="*/ 3448050 w 15970971"/>
              <a:gd name="connsiteY3-40" fmla="*/ 1123950 h 3438195"/>
              <a:gd name="connsiteX4-41" fmla="*/ 0 w 15970971"/>
              <a:gd name="connsiteY4-42" fmla="*/ 2686050 h 3438195"/>
              <a:gd name="connsiteX5-43" fmla="*/ 304800 w 15970971"/>
              <a:gd name="connsiteY5-44" fmla="*/ 0 h 3438195"/>
              <a:gd name="connsiteX6-45" fmla="*/ 14820900 w 15970971"/>
              <a:gd name="connsiteY6-46" fmla="*/ 285750 h 3438195"/>
              <a:gd name="connsiteX7-47" fmla="*/ 14420850 w 15970971"/>
              <a:gd name="connsiteY7-48" fmla="*/ 3429000 h 3438195"/>
              <a:gd name="connsiteX0-49" fmla="*/ 14420850 w 15970971"/>
              <a:gd name="connsiteY0-50" fmla="*/ 3429000 h 3438195"/>
              <a:gd name="connsiteX1-51" fmla="*/ 9334500 w 15970971"/>
              <a:gd name="connsiteY1-52" fmla="*/ 1333500 h 3438195"/>
              <a:gd name="connsiteX2-53" fmla="*/ 7448550 w 15970971"/>
              <a:gd name="connsiteY2-54" fmla="*/ 1638300 h 3438195"/>
              <a:gd name="connsiteX3-55" fmla="*/ 3448050 w 15970971"/>
              <a:gd name="connsiteY3-56" fmla="*/ 1123950 h 3438195"/>
              <a:gd name="connsiteX4-57" fmla="*/ 0 w 15970971"/>
              <a:gd name="connsiteY4-58" fmla="*/ 2686050 h 3438195"/>
              <a:gd name="connsiteX5-59" fmla="*/ 304800 w 15970971"/>
              <a:gd name="connsiteY5-60" fmla="*/ 0 h 3438195"/>
              <a:gd name="connsiteX6-61" fmla="*/ 14820900 w 15970971"/>
              <a:gd name="connsiteY6-62" fmla="*/ 285750 h 3438195"/>
              <a:gd name="connsiteX7-63" fmla="*/ 14420850 w 15970971"/>
              <a:gd name="connsiteY7-64" fmla="*/ 3429000 h 3438195"/>
              <a:gd name="connsiteX0-65" fmla="*/ 15638491 w 17188612"/>
              <a:gd name="connsiteY0-66" fmla="*/ 3429000 h 3438195"/>
              <a:gd name="connsiteX1-67" fmla="*/ 10552141 w 17188612"/>
              <a:gd name="connsiteY1-68" fmla="*/ 1333500 h 3438195"/>
              <a:gd name="connsiteX2-69" fmla="*/ 8666191 w 17188612"/>
              <a:gd name="connsiteY2-70" fmla="*/ 1638300 h 3438195"/>
              <a:gd name="connsiteX3-71" fmla="*/ 4665691 w 17188612"/>
              <a:gd name="connsiteY3-72" fmla="*/ 1123950 h 3438195"/>
              <a:gd name="connsiteX4-73" fmla="*/ 1217641 w 17188612"/>
              <a:gd name="connsiteY4-74" fmla="*/ 2686050 h 3438195"/>
              <a:gd name="connsiteX5-75" fmla="*/ 1522441 w 17188612"/>
              <a:gd name="connsiteY5-76" fmla="*/ 0 h 3438195"/>
              <a:gd name="connsiteX6-77" fmla="*/ 16038541 w 17188612"/>
              <a:gd name="connsiteY6-78" fmla="*/ 285750 h 3438195"/>
              <a:gd name="connsiteX7-79" fmla="*/ 15638491 w 17188612"/>
              <a:gd name="connsiteY7-80" fmla="*/ 3429000 h 3438195"/>
              <a:gd name="connsiteX0-81" fmla="*/ 15677387 w 17227508"/>
              <a:gd name="connsiteY0-82" fmla="*/ 3429000 h 3438195"/>
              <a:gd name="connsiteX1-83" fmla="*/ 10591037 w 17227508"/>
              <a:gd name="connsiteY1-84" fmla="*/ 1333500 h 3438195"/>
              <a:gd name="connsiteX2-85" fmla="*/ 8705087 w 17227508"/>
              <a:gd name="connsiteY2-86" fmla="*/ 1638300 h 3438195"/>
              <a:gd name="connsiteX3-87" fmla="*/ 4704587 w 17227508"/>
              <a:gd name="connsiteY3-88" fmla="*/ 1123950 h 3438195"/>
              <a:gd name="connsiteX4-89" fmla="*/ 1256537 w 17227508"/>
              <a:gd name="connsiteY4-90" fmla="*/ 2686050 h 3438195"/>
              <a:gd name="connsiteX5-91" fmla="*/ 1561337 w 17227508"/>
              <a:gd name="connsiteY5-92" fmla="*/ 0 h 3438195"/>
              <a:gd name="connsiteX6-93" fmla="*/ 16077437 w 17227508"/>
              <a:gd name="connsiteY6-94" fmla="*/ 285750 h 3438195"/>
              <a:gd name="connsiteX7-95" fmla="*/ 15677387 w 17227508"/>
              <a:gd name="connsiteY7-96" fmla="*/ 3429000 h 3438195"/>
              <a:gd name="connsiteX0-97" fmla="*/ 15677387 w 17227508"/>
              <a:gd name="connsiteY0-98" fmla="*/ 3429000 h 3439489"/>
              <a:gd name="connsiteX1-99" fmla="*/ 10591037 w 17227508"/>
              <a:gd name="connsiteY1-100" fmla="*/ 1333500 h 3439489"/>
              <a:gd name="connsiteX2-101" fmla="*/ 8647937 w 17227508"/>
              <a:gd name="connsiteY2-102" fmla="*/ 2171700 h 3439489"/>
              <a:gd name="connsiteX3-103" fmla="*/ 4704587 w 17227508"/>
              <a:gd name="connsiteY3-104" fmla="*/ 1123950 h 3439489"/>
              <a:gd name="connsiteX4-105" fmla="*/ 1256537 w 17227508"/>
              <a:gd name="connsiteY4-106" fmla="*/ 2686050 h 3439489"/>
              <a:gd name="connsiteX5-107" fmla="*/ 1561337 w 17227508"/>
              <a:gd name="connsiteY5-108" fmla="*/ 0 h 3439489"/>
              <a:gd name="connsiteX6-109" fmla="*/ 16077437 w 17227508"/>
              <a:gd name="connsiteY6-110" fmla="*/ 285750 h 3439489"/>
              <a:gd name="connsiteX7-111" fmla="*/ 15677387 w 17227508"/>
              <a:gd name="connsiteY7-112" fmla="*/ 3429000 h 3439489"/>
              <a:gd name="connsiteX0-113" fmla="*/ 12515087 w 16700681"/>
              <a:gd name="connsiteY0-114" fmla="*/ 15866 h 3272185"/>
              <a:gd name="connsiteX1-115" fmla="*/ 10591037 w 16700681"/>
              <a:gd name="connsiteY1-116" fmla="*/ 1654166 h 3272185"/>
              <a:gd name="connsiteX2-117" fmla="*/ 8647937 w 16700681"/>
              <a:gd name="connsiteY2-118" fmla="*/ 2492366 h 3272185"/>
              <a:gd name="connsiteX3-119" fmla="*/ 4704587 w 16700681"/>
              <a:gd name="connsiteY3-120" fmla="*/ 1444616 h 3272185"/>
              <a:gd name="connsiteX4-121" fmla="*/ 1256537 w 16700681"/>
              <a:gd name="connsiteY4-122" fmla="*/ 3006716 h 3272185"/>
              <a:gd name="connsiteX5-123" fmla="*/ 1561337 w 16700681"/>
              <a:gd name="connsiteY5-124" fmla="*/ 320666 h 3272185"/>
              <a:gd name="connsiteX6-125" fmla="*/ 16077437 w 16700681"/>
              <a:gd name="connsiteY6-126" fmla="*/ 606416 h 3272185"/>
              <a:gd name="connsiteX7-127" fmla="*/ 12515087 w 16700681"/>
              <a:gd name="connsiteY7-128" fmla="*/ 15866 h 3272185"/>
              <a:gd name="connsiteX0-129" fmla="*/ 12153137 w 16669024"/>
              <a:gd name="connsiteY0-130" fmla="*/ 457200 h 2951519"/>
              <a:gd name="connsiteX1-131" fmla="*/ 10591037 w 16669024"/>
              <a:gd name="connsiteY1-132" fmla="*/ 1333500 h 2951519"/>
              <a:gd name="connsiteX2-133" fmla="*/ 8647937 w 16669024"/>
              <a:gd name="connsiteY2-134" fmla="*/ 2171700 h 2951519"/>
              <a:gd name="connsiteX3-135" fmla="*/ 4704587 w 16669024"/>
              <a:gd name="connsiteY3-136" fmla="*/ 1123950 h 2951519"/>
              <a:gd name="connsiteX4-137" fmla="*/ 1256537 w 16669024"/>
              <a:gd name="connsiteY4-138" fmla="*/ 2686050 h 2951519"/>
              <a:gd name="connsiteX5-139" fmla="*/ 1561337 w 16669024"/>
              <a:gd name="connsiteY5-140" fmla="*/ 0 h 2951519"/>
              <a:gd name="connsiteX6-141" fmla="*/ 16077437 w 16669024"/>
              <a:gd name="connsiteY6-142" fmla="*/ 285750 h 2951519"/>
              <a:gd name="connsiteX7-143" fmla="*/ 12153137 w 16669024"/>
              <a:gd name="connsiteY7-144" fmla="*/ 457200 h 2951519"/>
              <a:gd name="connsiteX0-145" fmla="*/ 12267437 w 16678674"/>
              <a:gd name="connsiteY0-146" fmla="*/ 781050 h 2951519"/>
              <a:gd name="connsiteX1-147" fmla="*/ 10591037 w 16678674"/>
              <a:gd name="connsiteY1-148" fmla="*/ 1333500 h 2951519"/>
              <a:gd name="connsiteX2-149" fmla="*/ 8647937 w 16678674"/>
              <a:gd name="connsiteY2-150" fmla="*/ 2171700 h 2951519"/>
              <a:gd name="connsiteX3-151" fmla="*/ 4704587 w 16678674"/>
              <a:gd name="connsiteY3-152" fmla="*/ 1123950 h 2951519"/>
              <a:gd name="connsiteX4-153" fmla="*/ 1256537 w 16678674"/>
              <a:gd name="connsiteY4-154" fmla="*/ 2686050 h 2951519"/>
              <a:gd name="connsiteX5-155" fmla="*/ 1561337 w 16678674"/>
              <a:gd name="connsiteY5-156" fmla="*/ 0 h 2951519"/>
              <a:gd name="connsiteX6-157" fmla="*/ 16077437 w 16678674"/>
              <a:gd name="connsiteY6-158" fmla="*/ 285750 h 2951519"/>
              <a:gd name="connsiteX7-159" fmla="*/ 12267437 w 16678674"/>
              <a:gd name="connsiteY7-160" fmla="*/ 781050 h 2951519"/>
              <a:gd name="connsiteX0-161" fmla="*/ 12267437 w 16678674"/>
              <a:gd name="connsiteY0-162" fmla="*/ 781050 h 2951519"/>
              <a:gd name="connsiteX1-163" fmla="*/ 10591037 w 16678674"/>
              <a:gd name="connsiteY1-164" fmla="*/ 1333500 h 2951519"/>
              <a:gd name="connsiteX2-165" fmla="*/ 8647937 w 16678674"/>
              <a:gd name="connsiteY2-166" fmla="*/ 2171700 h 2951519"/>
              <a:gd name="connsiteX3-167" fmla="*/ 4704587 w 16678674"/>
              <a:gd name="connsiteY3-168" fmla="*/ 1123950 h 2951519"/>
              <a:gd name="connsiteX4-169" fmla="*/ 1256537 w 16678674"/>
              <a:gd name="connsiteY4-170" fmla="*/ 2686050 h 2951519"/>
              <a:gd name="connsiteX5-171" fmla="*/ 1561337 w 16678674"/>
              <a:gd name="connsiteY5-172" fmla="*/ 0 h 2951519"/>
              <a:gd name="connsiteX6-173" fmla="*/ 16077437 w 16678674"/>
              <a:gd name="connsiteY6-174" fmla="*/ 285750 h 2951519"/>
              <a:gd name="connsiteX7-175" fmla="*/ 12267437 w 16678674"/>
              <a:gd name="connsiteY7-176" fmla="*/ 781050 h 2951519"/>
              <a:gd name="connsiteX0-177" fmla="*/ 12267437 w 16678674"/>
              <a:gd name="connsiteY0-178" fmla="*/ 781050 h 2951519"/>
              <a:gd name="connsiteX1-179" fmla="*/ 10591037 w 16678674"/>
              <a:gd name="connsiteY1-180" fmla="*/ 1333500 h 2951519"/>
              <a:gd name="connsiteX2-181" fmla="*/ 8647937 w 16678674"/>
              <a:gd name="connsiteY2-182" fmla="*/ 2171700 h 2951519"/>
              <a:gd name="connsiteX3-183" fmla="*/ 4704587 w 16678674"/>
              <a:gd name="connsiteY3-184" fmla="*/ 1123950 h 2951519"/>
              <a:gd name="connsiteX4-185" fmla="*/ 1256537 w 16678674"/>
              <a:gd name="connsiteY4-186" fmla="*/ 2686050 h 2951519"/>
              <a:gd name="connsiteX5-187" fmla="*/ 1561337 w 16678674"/>
              <a:gd name="connsiteY5-188" fmla="*/ 0 h 2951519"/>
              <a:gd name="connsiteX6-189" fmla="*/ 16077437 w 16678674"/>
              <a:gd name="connsiteY6-190" fmla="*/ 285750 h 2951519"/>
              <a:gd name="connsiteX7-191" fmla="*/ 12267437 w 16678674"/>
              <a:gd name="connsiteY7-192" fmla="*/ 781050 h 295151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6678674" h="2951519">
                <a:moveTo>
                  <a:pt x="12267437" y="781050"/>
                </a:moveTo>
                <a:cubicBezTo>
                  <a:pt x="11353037" y="955675"/>
                  <a:pt x="11194287" y="1101725"/>
                  <a:pt x="10591037" y="1333500"/>
                </a:cubicBezTo>
                <a:cubicBezTo>
                  <a:pt x="9987787" y="1565275"/>
                  <a:pt x="9644777" y="2080501"/>
                  <a:pt x="8647937" y="2171700"/>
                </a:cubicBezTo>
                <a:cubicBezTo>
                  <a:pt x="7651097" y="2262899"/>
                  <a:pt x="5936487" y="1038225"/>
                  <a:pt x="4704587" y="1123950"/>
                </a:cubicBezTo>
                <a:cubicBezTo>
                  <a:pt x="3472687" y="1209675"/>
                  <a:pt x="2520187" y="3765550"/>
                  <a:pt x="1256537" y="2686050"/>
                </a:cubicBezTo>
                <a:cubicBezTo>
                  <a:pt x="-7113" y="1606550"/>
                  <a:pt x="-908813" y="400050"/>
                  <a:pt x="1561337" y="0"/>
                </a:cubicBezTo>
                <a:lnTo>
                  <a:pt x="16077437" y="285750"/>
                </a:lnTo>
                <a:cubicBezTo>
                  <a:pt x="18430112" y="857250"/>
                  <a:pt x="13181837" y="606425"/>
                  <a:pt x="12267437" y="781050"/>
                </a:cubicBezTo>
                <a:close/>
              </a:path>
            </a:pathLst>
          </a:custGeom>
          <a:solidFill>
            <a:srgbClr val="1D27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2A0D5B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66750" y="876300"/>
            <a:ext cx="10858500" cy="5105400"/>
          </a:xfrm>
          <a:prstGeom prst="rect">
            <a:avLst/>
          </a:prstGeom>
          <a:solidFill>
            <a:srgbClr val="F5F5F5"/>
          </a:solidFill>
          <a:ln>
            <a:noFill/>
          </a:ln>
          <a:effectLst>
            <a:outerShdw blurRad="1016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 flipH="1">
            <a:off x="1307513" y="2324670"/>
            <a:ext cx="3524250" cy="1842034"/>
          </a:xfrm>
          <a:prstGeom prst="line">
            <a:avLst/>
          </a:prstGeom>
          <a:ln>
            <a:gradFill>
              <a:gsLst>
                <a:gs pos="20000">
                  <a:srgbClr val="23DBC9">
                    <a:alpha val="0"/>
                  </a:srgbClr>
                </a:gs>
                <a:gs pos="100000">
                  <a:srgbClr val="23DBC9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>
            <a:off x="1023123" y="4117579"/>
            <a:ext cx="1364343" cy="713107"/>
          </a:xfrm>
          <a:prstGeom prst="line">
            <a:avLst/>
          </a:prstGeom>
          <a:ln>
            <a:gradFill>
              <a:gsLst>
                <a:gs pos="0">
                  <a:srgbClr val="23DBC9">
                    <a:alpha val="0"/>
                  </a:srgbClr>
                </a:gs>
                <a:gs pos="100000">
                  <a:srgbClr val="23DBC9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3069638" y="3004004"/>
            <a:ext cx="2236338" cy="1168876"/>
          </a:xfrm>
          <a:prstGeom prst="line">
            <a:avLst/>
          </a:prstGeom>
          <a:ln>
            <a:gradFill>
              <a:gsLst>
                <a:gs pos="0">
                  <a:srgbClr val="23DBC9">
                    <a:alpha val="0"/>
                  </a:srgbClr>
                </a:gs>
                <a:gs pos="100000">
                  <a:srgbClr val="23DBC9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1482106" y="1851645"/>
            <a:ext cx="300625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9900" dirty="0">
                <a:solidFill>
                  <a:srgbClr val="1EBCAD"/>
                </a:solidFill>
                <a:effectLst/>
                <a:latin typeface="Myriad Pro" panose="020B0503030403020204" pitchFamily="34" charset="0"/>
                <a:ea typeface="微软雅黑 Light" panose="020B0502040204020203" pitchFamily="34" charset="-122"/>
              </a:rPr>
              <a:t>02</a:t>
            </a:r>
            <a:endParaRPr lang="zh-CN" altLang="en-US" sz="19900" dirty="0">
              <a:solidFill>
                <a:srgbClr val="1EBCAD"/>
              </a:solidFill>
              <a:effectLst/>
              <a:latin typeface="Myriad Pro" panose="020B0503030403020204" pitchFamily="34" charset="0"/>
              <a:ea typeface="微软雅黑 Light" panose="020B0502040204020203" pitchFamily="34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H="1">
            <a:off x="2303062" y="2307912"/>
            <a:ext cx="1364343" cy="713107"/>
          </a:xfrm>
          <a:prstGeom prst="line">
            <a:avLst/>
          </a:prstGeom>
          <a:ln>
            <a:gradFill>
              <a:gsLst>
                <a:gs pos="0">
                  <a:srgbClr val="23DBC9">
                    <a:alpha val="0"/>
                  </a:srgbClr>
                </a:gs>
                <a:gs pos="100000">
                  <a:srgbClr val="23DBC9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5761290" y="3013414"/>
            <a:ext cx="35242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400" b="1" dirty="0">
                <a:solidFill>
                  <a:srgbClr val="1D273B"/>
                </a:solidFill>
                <a:latin typeface="Myriad Pro" panose="020B0503030403020204" pitchFamily="34" charset="0"/>
                <a:ea typeface="微软简" pitchFamily="2" charset="-122"/>
              </a:rPr>
              <a:t>PART </a:t>
            </a:r>
            <a:r>
              <a:rPr lang="en-US" altLang="zh-CN" sz="4400" b="1" dirty="0">
                <a:solidFill>
                  <a:srgbClr val="1EBCAD"/>
                </a:solidFill>
                <a:latin typeface="Myriad Pro" panose="020B0503030403020204" pitchFamily="34" charset="0"/>
                <a:ea typeface="微软简" pitchFamily="2" charset="-122"/>
              </a:rPr>
              <a:t>TWO</a:t>
            </a:r>
            <a:endParaRPr lang="zh-CN" altLang="en-US" sz="4400" b="1" dirty="0">
              <a:solidFill>
                <a:srgbClr val="1EBCAD"/>
              </a:solidFill>
              <a:latin typeface="Myriad Pro" panose="020B0503030403020204" pitchFamily="34" charset="0"/>
              <a:ea typeface="微软简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761290" y="3728568"/>
            <a:ext cx="4420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>
                <a:solidFill>
                  <a:srgbClr val="1D273B"/>
                </a:solidFill>
                <a:latin typeface="Myriad Pro" panose="020B0503030403020204" pitchFamily="34" charset="0"/>
                <a:ea typeface="微软简" pitchFamily="2" charset="-122"/>
              </a:rPr>
              <a:t>Our Target</a:t>
            </a:r>
            <a:endParaRPr lang="zh-CN" altLang="en-US" sz="2400" dirty="0">
              <a:solidFill>
                <a:srgbClr val="1D273B"/>
              </a:solidFill>
              <a:latin typeface="Myriad Pro" panose="020B0503030403020204" pitchFamily="34" charset="0"/>
              <a:ea typeface="微软简" pitchFamily="2" charset="-122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5870713" y="2667767"/>
            <a:ext cx="134021" cy="134021"/>
          </a:xfrm>
          <a:prstGeom prst="ellipse">
            <a:avLst/>
          </a:prstGeom>
          <a:solidFill>
            <a:srgbClr val="1EB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6315109" y="2667767"/>
            <a:ext cx="134021" cy="134021"/>
          </a:xfrm>
          <a:prstGeom prst="ellipse">
            <a:avLst/>
          </a:prstGeom>
          <a:solidFill>
            <a:srgbClr val="1EB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6759505" y="2667767"/>
            <a:ext cx="134021" cy="134021"/>
          </a:xfrm>
          <a:prstGeom prst="ellipse">
            <a:avLst/>
          </a:prstGeom>
          <a:noFill/>
          <a:ln>
            <a:solidFill>
              <a:srgbClr val="1EBCAD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7039619" y="2734777"/>
            <a:ext cx="2090964" cy="0"/>
          </a:xfrm>
          <a:prstGeom prst="line">
            <a:avLst/>
          </a:prstGeom>
          <a:ln>
            <a:solidFill>
              <a:srgbClr val="1EBC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圆: 空心 20"/>
          <p:cNvSpPr/>
          <p:nvPr/>
        </p:nvSpPr>
        <p:spPr>
          <a:xfrm>
            <a:off x="1387864" y="1831632"/>
            <a:ext cx="3194738" cy="3194736"/>
          </a:xfrm>
          <a:prstGeom prst="donut">
            <a:avLst>
              <a:gd name="adj" fmla="val 17092"/>
            </a:avLst>
          </a:prstGeom>
          <a:gradFill flip="none" rotWithShape="1">
            <a:gsLst>
              <a:gs pos="0">
                <a:srgbClr val="1EBCAD">
                  <a:alpha val="20000"/>
                </a:srgbClr>
              </a:gs>
              <a:gs pos="100000">
                <a:srgbClr val="1EBCAD">
                  <a:alpha val="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19" grpId="0"/>
      <p:bldP spid="20" grpId="0"/>
      <p:bldP spid="22" grpId="0" animBg="1"/>
      <p:bldP spid="23" grpId="0" animBg="1"/>
      <p:bldP spid="24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7620"/>
            <a:ext cx="12192000" cy="6865620"/>
          </a:xfrm>
          <a:prstGeom prst="rect">
            <a:avLst/>
          </a:prstGeom>
          <a:solidFill>
            <a:srgbClr val="1D27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2A0D5B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5610791" y="409912"/>
            <a:ext cx="2052158" cy="2052158"/>
          </a:xfrm>
          <a:prstGeom prst="ellipse">
            <a:avLst/>
          </a:prstGeom>
          <a:solidFill>
            <a:srgbClr val="21D1C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5" name="圆: 空心 34"/>
          <p:cNvSpPr/>
          <p:nvPr/>
        </p:nvSpPr>
        <p:spPr>
          <a:xfrm>
            <a:off x="9765178" y="-1618510"/>
            <a:ext cx="3653080" cy="3653080"/>
          </a:xfrm>
          <a:prstGeom prst="donut">
            <a:avLst>
              <a:gd name="adj" fmla="val 14674"/>
            </a:avLst>
          </a:prstGeom>
          <a:solidFill>
            <a:srgbClr val="21D1C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4" name="圆: 空心 33"/>
          <p:cNvSpPr/>
          <p:nvPr/>
        </p:nvSpPr>
        <p:spPr>
          <a:xfrm>
            <a:off x="6991477" y="5713753"/>
            <a:ext cx="2593056" cy="2593056"/>
          </a:xfrm>
          <a:prstGeom prst="donut">
            <a:avLst>
              <a:gd name="adj" fmla="val 14674"/>
            </a:avLst>
          </a:prstGeom>
          <a:solidFill>
            <a:srgbClr val="21D1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-7620"/>
            <a:ext cx="3962400" cy="6865620"/>
          </a:xfrm>
          <a:prstGeom prst="rect">
            <a:avLst/>
          </a:prstGeom>
          <a:solidFill>
            <a:srgbClr val="1EB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44575" y="662152"/>
            <a:ext cx="10102850" cy="5533696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8" name="圆: 空心 7"/>
          <p:cNvSpPr/>
          <p:nvPr/>
        </p:nvSpPr>
        <p:spPr>
          <a:xfrm>
            <a:off x="-2757133" y="-2835885"/>
            <a:ext cx="5869207" cy="5869207"/>
          </a:xfrm>
          <a:prstGeom prst="donut">
            <a:avLst>
              <a:gd name="adj" fmla="val 14674"/>
            </a:avLst>
          </a:prstGeom>
          <a:solidFill>
            <a:srgbClr val="21D1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7" name="任意多边形: 形状 6"/>
          <p:cNvSpPr/>
          <p:nvPr/>
        </p:nvSpPr>
        <p:spPr>
          <a:xfrm>
            <a:off x="1044575" y="658342"/>
            <a:ext cx="2917825" cy="5533696"/>
          </a:xfrm>
          <a:custGeom>
            <a:avLst/>
            <a:gdLst>
              <a:gd name="connsiteX0" fmla="*/ 0 w 2917825"/>
              <a:gd name="connsiteY0" fmla="*/ 0 h 5081661"/>
              <a:gd name="connsiteX1" fmla="*/ 2917825 w 2917825"/>
              <a:gd name="connsiteY1" fmla="*/ 0 h 5081661"/>
              <a:gd name="connsiteX2" fmla="*/ 2917825 w 2917825"/>
              <a:gd name="connsiteY2" fmla="*/ 5081661 h 5081661"/>
              <a:gd name="connsiteX3" fmla="*/ 0 w 2917825"/>
              <a:gd name="connsiteY3" fmla="*/ 5081661 h 5081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17825" h="5081661">
                <a:moveTo>
                  <a:pt x="0" y="0"/>
                </a:moveTo>
                <a:lnTo>
                  <a:pt x="2917825" y="0"/>
                </a:lnTo>
                <a:lnTo>
                  <a:pt x="2917825" y="5081661"/>
                </a:lnTo>
                <a:lnTo>
                  <a:pt x="0" y="5081661"/>
                </a:lnTo>
                <a:close/>
              </a:path>
            </a:pathLst>
          </a:cu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901004" y="2209829"/>
            <a:ext cx="5400043" cy="461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1EBCAD"/>
              </a:buClr>
            </a:pPr>
            <a:r>
              <a:rPr lang="en-US" altLang="zh-CN" dirty="0">
                <a:solidFill>
                  <a:srgbClr val="1D273B">
                    <a:alpha val="70000"/>
                  </a:srgbClr>
                </a:solidFill>
                <a:latin typeface="Myriad Pro" panose="020B0503030403020204" pitchFamily="34" charset="0"/>
                <a:ea typeface="微软简" pitchFamily="2" charset="-122"/>
              </a:rPr>
              <a:t>Lorem ipsum dolor sit </a:t>
            </a:r>
            <a:r>
              <a:rPr lang="en-US" altLang="zh-CN" dirty="0" err="1">
                <a:solidFill>
                  <a:srgbClr val="1D273B">
                    <a:alpha val="70000"/>
                  </a:srgbClr>
                </a:solidFill>
                <a:latin typeface="Myriad Pro" panose="020B0503030403020204" pitchFamily="34" charset="0"/>
                <a:ea typeface="微软简" pitchFamily="2" charset="-122"/>
              </a:rPr>
              <a:t>amet</a:t>
            </a:r>
            <a:r>
              <a:rPr lang="en-US" altLang="zh-CN" dirty="0">
                <a:solidFill>
                  <a:srgbClr val="1D273B">
                    <a:alpha val="70000"/>
                  </a:srgbClr>
                </a:solidFill>
                <a:latin typeface="Myriad Pro" panose="020B0503030403020204" pitchFamily="34" charset="0"/>
                <a:ea typeface="微软简" pitchFamily="2" charset="-122"/>
              </a:rPr>
              <a:t>, </a:t>
            </a:r>
            <a:r>
              <a:rPr lang="en-US" altLang="zh-CN" dirty="0" err="1">
                <a:solidFill>
                  <a:srgbClr val="1D273B">
                    <a:alpha val="70000"/>
                  </a:srgbClr>
                </a:solidFill>
                <a:latin typeface="Myriad Pro" panose="020B0503030403020204" pitchFamily="34" charset="0"/>
                <a:ea typeface="微软简" pitchFamily="2" charset="-122"/>
              </a:rPr>
              <a:t>consectetuer</a:t>
            </a:r>
            <a:endParaRPr lang="en-US" altLang="zh-CN" dirty="0">
              <a:solidFill>
                <a:srgbClr val="1D273B">
                  <a:alpha val="70000"/>
                </a:srgbClr>
              </a:solidFill>
              <a:latin typeface="Myriad Pro" panose="020B0503030403020204" pitchFamily="34" charset="0"/>
              <a:ea typeface="微软简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996440" y="5372759"/>
            <a:ext cx="721549" cy="289191"/>
            <a:chOff x="1996440" y="5372759"/>
            <a:chExt cx="721549" cy="289191"/>
          </a:xfrm>
        </p:grpSpPr>
        <p:cxnSp>
          <p:nvCxnSpPr>
            <p:cNvPr id="18" name="直接连接符 17"/>
            <p:cNvCxnSpPr/>
            <p:nvPr/>
          </p:nvCxnSpPr>
          <p:spPr>
            <a:xfrm>
              <a:off x="1996440" y="5515542"/>
              <a:ext cx="721549" cy="0"/>
            </a:xfrm>
            <a:prstGeom prst="line">
              <a:avLst/>
            </a:prstGeom>
            <a:ln w="25400" cap="rnd">
              <a:solidFill>
                <a:srgbClr val="1EBCA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2476500" y="5372759"/>
              <a:ext cx="241489" cy="142690"/>
            </a:xfrm>
            <a:prstGeom prst="line">
              <a:avLst/>
            </a:prstGeom>
            <a:ln w="25400" cap="rnd">
              <a:solidFill>
                <a:srgbClr val="1EBCA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V="1">
              <a:off x="2476500" y="5519260"/>
              <a:ext cx="241489" cy="142690"/>
            </a:xfrm>
            <a:prstGeom prst="line">
              <a:avLst/>
            </a:prstGeom>
            <a:ln w="25400" cap="rnd">
              <a:solidFill>
                <a:srgbClr val="1EBCA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/>
        </p:nvSpPr>
        <p:spPr>
          <a:xfrm>
            <a:off x="1901004" y="2986803"/>
            <a:ext cx="5400043" cy="877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1D273B">
                    <a:alpha val="70000"/>
                  </a:srgbClr>
                </a:solidFill>
                <a:latin typeface="Myriad Pro" panose="020B0503030403020204" pitchFamily="34" charset="0"/>
                <a:ea typeface="微软简" pitchFamily="2" charset="-122"/>
              </a:rPr>
              <a:t>Lorem ipsum dolor sit amet, consectetuer adipiscing elit. Maecenas porttitor congue massa. </a:t>
            </a:r>
            <a:r>
              <a:rPr lang="en-US" altLang="zh-CN" dirty="0" err="1">
                <a:solidFill>
                  <a:srgbClr val="1D273B">
                    <a:alpha val="70000"/>
                  </a:srgbClr>
                </a:solidFill>
                <a:latin typeface="Myriad Pro" panose="020B0503030403020204" pitchFamily="34" charset="0"/>
                <a:ea typeface="微软简" pitchFamily="2" charset="-122"/>
              </a:rPr>
              <a:t>Fusce</a:t>
            </a:r>
            <a:r>
              <a:rPr lang="en-US" altLang="zh-CN" dirty="0">
                <a:solidFill>
                  <a:srgbClr val="1D273B">
                    <a:alpha val="70000"/>
                  </a:srgbClr>
                </a:solidFill>
                <a:latin typeface="Myriad Pro" panose="020B0503030403020204" pitchFamily="34" charset="0"/>
                <a:ea typeface="微软简" pitchFamily="2" charset="-122"/>
              </a:rPr>
              <a:t> </a:t>
            </a:r>
            <a:r>
              <a:rPr lang="en-US" altLang="zh-CN" dirty="0" err="1">
                <a:solidFill>
                  <a:srgbClr val="1D273B">
                    <a:alpha val="70000"/>
                  </a:srgbClr>
                </a:solidFill>
                <a:latin typeface="Myriad Pro" panose="020B0503030403020204" pitchFamily="34" charset="0"/>
                <a:ea typeface="微软简" pitchFamily="2" charset="-122"/>
              </a:rPr>
              <a:t>posuere</a:t>
            </a:r>
            <a:endParaRPr lang="en-US" altLang="zh-CN" dirty="0">
              <a:solidFill>
                <a:srgbClr val="1D273B">
                  <a:alpha val="70000"/>
                </a:srgbClr>
              </a:solidFill>
              <a:latin typeface="Myriad Pro" panose="020B0503030403020204" pitchFamily="34" charset="0"/>
              <a:ea typeface="微软简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901004" y="4016184"/>
            <a:ext cx="5400043" cy="877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1D273B">
                    <a:alpha val="70000"/>
                  </a:srgbClr>
                </a:solidFill>
                <a:latin typeface="Myriad Pro" panose="020B0503030403020204" pitchFamily="34" charset="0"/>
                <a:ea typeface="微软简" pitchFamily="2" charset="-122"/>
              </a:rPr>
              <a:t>Lorem ipsum dolor sit amet, consectetuer adipiscing elit. Maecenas porttitor congue massa. </a:t>
            </a:r>
            <a:r>
              <a:rPr lang="en-US" altLang="zh-CN" dirty="0" err="1">
                <a:solidFill>
                  <a:srgbClr val="1D273B">
                    <a:alpha val="70000"/>
                  </a:srgbClr>
                </a:solidFill>
                <a:latin typeface="Myriad Pro" panose="020B0503030403020204" pitchFamily="34" charset="0"/>
                <a:ea typeface="微软简" pitchFamily="2" charset="-122"/>
              </a:rPr>
              <a:t>Fusce</a:t>
            </a:r>
            <a:r>
              <a:rPr lang="en-US" altLang="zh-CN" dirty="0">
                <a:solidFill>
                  <a:srgbClr val="1D273B">
                    <a:alpha val="70000"/>
                  </a:srgbClr>
                </a:solidFill>
                <a:latin typeface="Myriad Pro" panose="020B0503030403020204" pitchFamily="34" charset="0"/>
                <a:ea typeface="微软简" pitchFamily="2" charset="-122"/>
              </a:rPr>
              <a:t> </a:t>
            </a:r>
            <a:r>
              <a:rPr lang="en-US" altLang="zh-CN" dirty="0" err="1">
                <a:solidFill>
                  <a:srgbClr val="1D273B">
                    <a:alpha val="70000"/>
                  </a:srgbClr>
                </a:solidFill>
                <a:latin typeface="Myriad Pro" panose="020B0503030403020204" pitchFamily="34" charset="0"/>
                <a:ea typeface="微软简" pitchFamily="2" charset="-122"/>
              </a:rPr>
              <a:t>posuere</a:t>
            </a:r>
            <a:endParaRPr lang="en-US" altLang="zh-CN" dirty="0">
              <a:solidFill>
                <a:srgbClr val="1D273B">
                  <a:alpha val="70000"/>
                </a:srgbClr>
              </a:solidFill>
              <a:latin typeface="Myriad Pro" panose="020B0503030403020204" pitchFamily="34" charset="0"/>
              <a:ea typeface="微软简" pitchFamily="2" charset="-122"/>
            </a:endParaRPr>
          </a:p>
        </p:txBody>
      </p:sp>
      <p:sp>
        <p:nvSpPr>
          <p:cNvPr id="26" name="任意多边形: 形状 25"/>
          <p:cNvSpPr/>
          <p:nvPr/>
        </p:nvSpPr>
        <p:spPr>
          <a:xfrm>
            <a:off x="7947948" y="1011284"/>
            <a:ext cx="4823409" cy="4582721"/>
          </a:xfrm>
          <a:custGeom>
            <a:avLst/>
            <a:gdLst>
              <a:gd name="connsiteX0" fmla="*/ 1905000 w 4629150"/>
              <a:gd name="connsiteY0" fmla="*/ 590550 h 4457700"/>
              <a:gd name="connsiteX1" fmla="*/ 1371600 w 4629150"/>
              <a:gd name="connsiteY1" fmla="*/ 1828800 h 4457700"/>
              <a:gd name="connsiteX2" fmla="*/ 0 w 4629150"/>
              <a:gd name="connsiteY2" fmla="*/ 2381250 h 4457700"/>
              <a:gd name="connsiteX3" fmla="*/ 400050 w 4629150"/>
              <a:gd name="connsiteY3" fmla="*/ 3810000 h 4457700"/>
              <a:gd name="connsiteX4" fmla="*/ 95250 w 4629150"/>
              <a:gd name="connsiteY4" fmla="*/ 4362450 h 4457700"/>
              <a:gd name="connsiteX5" fmla="*/ 1562100 w 4629150"/>
              <a:gd name="connsiteY5" fmla="*/ 4457700 h 4457700"/>
              <a:gd name="connsiteX6" fmla="*/ 4038600 w 4629150"/>
              <a:gd name="connsiteY6" fmla="*/ 2724150 h 4457700"/>
              <a:gd name="connsiteX7" fmla="*/ 4629150 w 4629150"/>
              <a:gd name="connsiteY7" fmla="*/ 2781300 h 4457700"/>
              <a:gd name="connsiteX8" fmla="*/ 3486150 w 4629150"/>
              <a:gd name="connsiteY8" fmla="*/ 0 h 4457700"/>
              <a:gd name="connsiteX9" fmla="*/ 1905000 w 4629150"/>
              <a:gd name="connsiteY9" fmla="*/ 590550 h 4457700"/>
              <a:gd name="connsiteX0-1" fmla="*/ 1905000 w 4629150"/>
              <a:gd name="connsiteY0-2" fmla="*/ 590550 h 4457700"/>
              <a:gd name="connsiteX1-3" fmla="*/ 1371600 w 4629150"/>
              <a:gd name="connsiteY1-4" fmla="*/ 1828800 h 4457700"/>
              <a:gd name="connsiteX2-5" fmla="*/ 0 w 4629150"/>
              <a:gd name="connsiteY2-6" fmla="*/ 2381250 h 4457700"/>
              <a:gd name="connsiteX3-7" fmla="*/ 400050 w 4629150"/>
              <a:gd name="connsiteY3-8" fmla="*/ 3810000 h 4457700"/>
              <a:gd name="connsiteX4-9" fmla="*/ 95250 w 4629150"/>
              <a:gd name="connsiteY4-10" fmla="*/ 4362450 h 4457700"/>
              <a:gd name="connsiteX5-11" fmla="*/ 1562100 w 4629150"/>
              <a:gd name="connsiteY5-12" fmla="*/ 4457700 h 4457700"/>
              <a:gd name="connsiteX6-13" fmla="*/ 4038600 w 4629150"/>
              <a:gd name="connsiteY6-14" fmla="*/ 2724150 h 4457700"/>
              <a:gd name="connsiteX7-15" fmla="*/ 4629150 w 4629150"/>
              <a:gd name="connsiteY7-16" fmla="*/ 2781300 h 4457700"/>
              <a:gd name="connsiteX8-17" fmla="*/ 3486150 w 4629150"/>
              <a:gd name="connsiteY8-18" fmla="*/ 0 h 4457700"/>
              <a:gd name="connsiteX9-19" fmla="*/ 1905000 w 4629150"/>
              <a:gd name="connsiteY9-20" fmla="*/ 590550 h 4457700"/>
              <a:gd name="connsiteX0-21" fmla="*/ 1915398 w 4639548"/>
              <a:gd name="connsiteY0-22" fmla="*/ 590550 h 4457700"/>
              <a:gd name="connsiteX1-23" fmla="*/ 1381998 w 4639548"/>
              <a:gd name="connsiteY1-24" fmla="*/ 1828800 h 4457700"/>
              <a:gd name="connsiteX2-25" fmla="*/ 10398 w 4639548"/>
              <a:gd name="connsiteY2-26" fmla="*/ 2381250 h 4457700"/>
              <a:gd name="connsiteX3-27" fmla="*/ 410448 w 4639548"/>
              <a:gd name="connsiteY3-28" fmla="*/ 3810000 h 4457700"/>
              <a:gd name="connsiteX4-29" fmla="*/ 105648 w 4639548"/>
              <a:gd name="connsiteY4-30" fmla="*/ 4362450 h 4457700"/>
              <a:gd name="connsiteX5-31" fmla="*/ 1572498 w 4639548"/>
              <a:gd name="connsiteY5-32" fmla="*/ 4457700 h 4457700"/>
              <a:gd name="connsiteX6-33" fmla="*/ 4048998 w 4639548"/>
              <a:gd name="connsiteY6-34" fmla="*/ 2724150 h 4457700"/>
              <a:gd name="connsiteX7-35" fmla="*/ 4639548 w 4639548"/>
              <a:gd name="connsiteY7-36" fmla="*/ 2781300 h 4457700"/>
              <a:gd name="connsiteX8-37" fmla="*/ 3496548 w 4639548"/>
              <a:gd name="connsiteY8-38" fmla="*/ 0 h 4457700"/>
              <a:gd name="connsiteX9-39" fmla="*/ 1915398 w 4639548"/>
              <a:gd name="connsiteY9-40" fmla="*/ 590550 h 4457700"/>
              <a:gd name="connsiteX0-41" fmla="*/ 1908270 w 4632420"/>
              <a:gd name="connsiteY0-42" fmla="*/ 590550 h 4457700"/>
              <a:gd name="connsiteX1-43" fmla="*/ 1374870 w 4632420"/>
              <a:gd name="connsiteY1-44" fmla="*/ 1828800 h 4457700"/>
              <a:gd name="connsiteX2-45" fmla="*/ 3270 w 4632420"/>
              <a:gd name="connsiteY2-46" fmla="*/ 2381250 h 4457700"/>
              <a:gd name="connsiteX3-47" fmla="*/ 403320 w 4632420"/>
              <a:gd name="connsiteY3-48" fmla="*/ 3810000 h 4457700"/>
              <a:gd name="connsiteX4-49" fmla="*/ 98520 w 4632420"/>
              <a:gd name="connsiteY4-50" fmla="*/ 4362450 h 4457700"/>
              <a:gd name="connsiteX5-51" fmla="*/ 1565370 w 4632420"/>
              <a:gd name="connsiteY5-52" fmla="*/ 4457700 h 4457700"/>
              <a:gd name="connsiteX6-53" fmla="*/ 4041870 w 4632420"/>
              <a:gd name="connsiteY6-54" fmla="*/ 2724150 h 4457700"/>
              <a:gd name="connsiteX7-55" fmla="*/ 4632420 w 4632420"/>
              <a:gd name="connsiteY7-56" fmla="*/ 2781300 h 4457700"/>
              <a:gd name="connsiteX8-57" fmla="*/ 3489420 w 4632420"/>
              <a:gd name="connsiteY8-58" fmla="*/ 0 h 4457700"/>
              <a:gd name="connsiteX9-59" fmla="*/ 1908270 w 4632420"/>
              <a:gd name="connsiteY9-60" fmla="*/ 590550 h 4457700"/>
              <a:gd name="connsiteX0-61" fmla="*/ 1906931 w 4631081"/>
              <a:gd name="connsiteY0-62" fmla="*/ 590550 h 4457700"/>
              <a:gd name="connsiteX1-63" fmla="*/ 1373531 w 4631081"/>
              <a:gd name="connsiteY1-64" fmla="*/ 1828800 h 4457700"/>
              <a:gd name="connsiteX2-65" fmla="*/ 1931 w 4631081"/>
              <a:gd name="connsiteY2-66" fmla="*/ 2381250 h 4457700"/>
              <a:gd name="connsiteX3-67" fmla="*/ 401981 w 4631081"/>
              <a:gd name="connsiteY3-68" fmla="*/ 3810000 h 4457700"/>
              <a:gd name="connsiteX4-69" fmla="*/ 97181 w 4631081"/>
              <a:gd name="connsiteY4-70" fmla="*/ 4362450 h 4457700"/>
              <a:gd name="connsiteX5-71" fmla="*/ 1564031 w 4631081"/>
              <a:gd name="connsiteY5-72" fmla="*/ 4457700 h 4457700"/>
              <a:gd name="connsiteX6-73" fmla="*/ 4040531 w 4631081"/>
              <a:gd name="connsiteY6-74" fmla="*/ 2724150 h 4457700"/>
              <a:gd name="connsiteX7-75" fmla="*/ 4631081 w 4631081"/>
              <a:gd name="connsiteY7-76" fmla="*/ 2781300 h 4457700"/>
              <a:gd name="connsiteX8-77" fmla="*/ 3488081 w 4631081"/>
              <a:gd name="connsiteY8-78" fmla="*/ 0 h 4457700"/>
              <a:gd name="connsiteX9-79" fmla="*/ 1906931 w 4631081"/>
              <a:gd name="connsiteY9-80" fmla="*/ 590550 h 4457700"/>
              <a:gd name="connsiteX0-81" fmla="*/ 1907413 w 4631563"/>
              <a:gd name="connsiteY0-82" fmla="*/ 590550 h 4457700"/>
              <a:gd name="connsiteX1-83" fmla="*/ 1374013 w 4631563"/>
              <a:gd name="connsiteY1-84" fmla="*/ 1828800 h 4457700"/>
              <a:gd name="connsiteX2-85" fmla="*/ 2413 w 4631563"/>
              <a:gd name="connsiteY2-86" fmla="*/ 2381250 h 4457700"/>
              <a:gd name="connsiteX3-87" fmla="*/ 402463 w 4631563"/>
              <a:gd name="connsiteY3-88" fmla="*/ 3810000 h 4457700"/>
              <a:gd name="connsiteX4-89" fmla="*/ 97663 w 4631563"/>
              <a:gd name="connsiteY4-90" fmla="*/ 4362450 h 4457700"/>
              <a:gd name="connsiteX5-91" fmla="*/ 1564513 w 4631563"/>
              <a:gd name="connsiteY5-92" fmla="*/ 4457700 h 4457700"/>
              <a:gd name="connsiteX6-93" fmla="*/ 4041013 w 4631563"/>
              <a:gd name="connsiteY6-94" fmla="*/ 2724150 h 4457700"/>
              <a:gd name="connsiteX7-95" fmla="*/ 4631563 w 4631563"/>
              <a:gd name="connsiteY7-96" fmla="*/ 2781300 h 4457700"/>
              <a:gd name="connsiteX8-97" fmla="*/ 3488563 w 4631563"/>
              <a:gd name="connsiteY8-98" fmla="*/ 0 h 4457700"/>
              <a:gd name="connsiteX9-99" fmla="*/ 1907413 w 4631563"/>
              <a:gd name="connsiteY9-100" fmla="*/ 590550 h 4457700"/>
              <a:gd name="connsiteX0-101" fmla="*/ 1967295 w 4691445"/>
              <a:gd name="connsiteY0-102" fmla="*/ 590550 h 4457700"/>
              <a:gd name="connsiteX1-103" fmla="*/ 1433895 w 4691445"/>
              <a:gd name="connsiteY1-104" fmla="*/ 1828800 h 4457700"/>
              <a:gd name="connsiteX2-105" fmla="*/ 62295 w 4691445"/>
              <a:gd name="connsiteY2-106" fmla="*/ 2381250 h 4457700"/>
              <a:gd name="connsiteX3-107" fmla="*/ 462345 w 4691445"/>
              <a:gd name="connsiteY3-108" fmla="*/ 3810000 h 4457700"/>
              <a:gd name="connsiteX4-109" fmla="*/ 157545 w 4691445"/>
              <a:gd name="connsiteY4-110" fmla="*/ 4362450 h 4457700"/>
              <a:gd name="connsiteX5-111" fmla="*/ 1624395 w 4691445"/>
              <a:gd name="connsiteY5-112" fmla="*/ 4457700 h 4457700"/>
              <a:gd name="connsiteX6-113" fmla="*/ 4100895 w 4691445"/>
              <a:gd name="connsiteY6-114" fmla="*/ 2724150 h 4457700"/>
              <a:gd name="connsiteX7-115" fmla="*/ 4691445 w 4691445"/>
              <a:gd name="connsiteY7-116" fmla="*/ 2781300 h 4457700"/>
              <a:gd name="connsiteX8-117" fmla="*/ 3548445 w 4691445"/>
              <a:gd name="connsiteY8-118" fmla="*/ 0 h 4457700"/>
              <a:gd name="connsiteX9-119" fmla="*/ 1967295 w 4691445"/>
              <a:gd name="connsiteY9-120" fmla="*/ 590550 h 4457700"/>
              <a:gd name="connsiteX0-121" fmla="*/ 1907414 w 4631564"/>
              <a:gd name="connsiteY0-122" fmla="*/ 590550 h 4524015"/>
              <a:gd name="connsiteX1-123" fmla="*/ 1374014 w 4631564"/>
              <a:gd name="connsiteY1-124" fmla="*/ 1828800 h 4524015"/>
              <a:gd name="connsiteX2-125" fmla="*/ 2414 w 4631564"/>
              <a:gd name="connsiteY2-126" fmla="*/ 2381250 h 4524015"/>
              <a:gd name="connsiteX3-127" fmla="*/ 402464 w 4631564"/>
              <a:gd name="connsiteY3-128" fmla="*/ 3810000 h 4524015"/>
              <a:gd name="connsiteX4-129" fmla="*/ 97664 w 4631564"/>
              <a:gd name="connsiteY4-130" fmla="*/ 4362450 h 4524015"/>
              <a:gd name="connsiteX5-131" fmla="*/ 1564514 w 4631564"/>
              <a:gd name="connsiteY5-132" fmla="*/ 4457700 h 4524015"/>
              <a:gd name="connsiteX6-133" fmla="*/ 4041014 w 4631564"/>
              <a:gd name="connsiteY6-134" fmla="*/ 2724150 h 4524015"/>
              <a:gd name="connsiteX7-135" fmla="*/ 4631564 w 4631564"/>
              <a:gd name="connsiteY7-136" fmla="*/ 2781300 h 4524015"/>
              <a:gd name="connsiteX8-137" fmla="*/ 3488564 w 4631564"/>
              <a:gd name="connsiteY8-138" fmla="*/ 0 h 4524015"/>
              <a:gd name="connsiteX9-139" fmla="*/ 1907414 w 4631564"/>
              <a:gd name="connsiteY9-140" fmla="*/ 590550 h 4524015"/>
              <a:gd name="connsiteX0-141" fmla="*/ 1907414 w 4631564"/>
              <a:gd name="connsiteY0-142" fmla="*/ 590550 h 4765490"/>
              <a:gd name="connsiteX1-143" fmla="*/ 1374014 w 4631564"/>
              <a:gd name="connsiteY1-144" fmla="*/ 1828800 h 4765490"/>
              <a:gd name="connsiteX2-145" fmla="*/ 2414 w 4631564"/>
              <a:gd name="connsiteY2-146" fmla="*/ 2381250 h 4765490"/>
              <a:gd name="connsiteX3-147" fmla="*/ 402464 w 4631564"/>
              <a:gd name="connsiteY3-148" fmla="*/ 3810000 h 4765490"/>
              <a:gd name="connsiteX4-149" fmla="*/ 97664 w 4631564"/>
              <a:gd name="connsiteY4-150" fmla="*/ 4362450 h 4765490"/>
              <a:gd name="connsiteX5-151" fmla="*/ 1564514 w 4631564"/>
              <a:gd name="connsiteY5-152" fmla="*/ 4457700 h 4765490"/>
              <a:gd name="connsiteX6-153" fmla="*/ 4041014 w 4631564"/>
              <a:gd name="connsiteY6-154" fmla="*/ 2724150 h 4765490"/>
              <a:gd name="connsiteX7-155" fmla="*/ 4631564 w 4631564"/>
              <a:gd name="connsiteY7-156" fmla="*/ 2781300 h 4765490"/>
              <a:gd name="connsiteX8-157" fmla="*/ 3488564 w 4631564"/>
              <a:gd name="connsiteY8-158" fmla="*/ 0 h 4765490"/>
              <a:gd name="connsiteX9-159" fmla="*/ 1907414 w 4631564"/>
              <a:gd name="connsiteY9-160" fmla="*/ 590550 h 4765490"/>
              <a:gd name="connsiteX0-161" fmla="*/ 1907414 w 4631564"/>
              <a:gd name="connsiteY0-162" fmla="*/ 590550 h 4666894"/>
              <a:gd name="connsiteX1-163" fmla="*/ 1374014 w 4631564"/>
              <a:gd name="connsiteY1-164" fmla="*/ 1828800 h 4666894"/>
              <a:gd name="connsiteX2-165" fmla="*/ 2414 w 4631564"/>
              <a:gd name="connsiteY2-166" fmla="*/ 2381250 h 4666894"/>
              <a:gd name="connsiteX3-167" fmla="*/ 402464 w 4631564"/>
              <a:gd name="connsiteY3-168" fmla="*/ 3810000 h 4666894"/>
              <a:gd name="connsiteX4-169" fmla="*/ 97664 w 4631564"/>
              <a:gd name="connsiteY4-170" fmla="*/ 4362450 h 4666894"/>
              <a:gd name="connsiteX5-171" fmla="*/ 1564514 w 4631564"/>
              <a:gd name="connsiteY5-172" fmla="*/ 4457700 h 4666894"/>
              <a:gd name="connsiteX6-173" fmla="*/ 4041014 w 4631564"/>
              <a:gd name="connsiteY6-174" fmla="*/ 2724150 h 4666894"/>
              <a:gd name="connsiteX7-175" fmla="*/ 4631564 w 4631564"/>
              <a:gd name="connsiteY7-176" fmla="*/ 2781300 h 4666894"/>
              <a:gd name="connsiteX8-177" fmla="*/ 3488564 w 4631564"/>
              <a:gd name="connsiteY8-178" fmla="*/ 0 h 4666894"/>
              <a:gd name="connsiteX9-179" fmla="*/ 1907414 w 4631564"/>
              <a:gd name="connsiteY9-180" fmla="*/ 590550 h 4666894"/>
              <a:gd name="connsiteX0-181" fmla="*/ 1907414 w 4631564"/>
              <a:gd name="connsiteY0-182" fmla="*/ 590550 h 4666894"/>
              <a:gd name="connsiteX1-183" fmla="*/ 1374014 w 4631564"/>
              <a:gd name="connsiteY1-184" fmla="*/ 1828800 h 4666894"/>
              <a:gd name="connsiteX2-185" fmla="*/ 2414 w 4631564"/>
              <a:gd name="connsiteY2-186" fmla="*/ 2381250 h 4666894"/>
              <a:gd name="connsiteX3-187" fmla="*/ 402464 w 4631564"/>
              <a:gd name="connsiteY3-188" fmla="*/ 3810000 h 4666894"/>
              <a:gd name="connsiteX4-189" fmla="*/ 97664 w 4631564"/>
              <a:gd name="connsiteY4-190" fmla="*/ 4362450 h 4666894"/>
              <a:gd name="connsiteX5-191" fmla="*/ 1564514 w 4631564"/>
              <a:gd name="connsiteY5-192" fmla="*/ 4457700 h 4666894"/>
              <a:gd name="connsiteX6-193" fmla="*/ 4041014 w 4631564"/>
              <a:gd name="connsiteY6-194" fmla="*/ 2724150 h 4666894"/>
              <a:gd name="connsiteX7-195" fmla="*/ 4631564 w 4631564"/>
              <a:gd name="connsiteY7-196" fmla="*/ 2781300 h 4666894"/>
              <a:gd name="connsiteX8-197" fmla="*/ 3488564 w 4631564"/>
              <a:gd name="connsiteY8-198" fmla="*/ 0 h 4666894"/>
              <a:gd name="connsiteX9-199" fmla="*/ 1907414 w 4631564"/>
              <a:gd name="connsiteY9-200" fmla="*/ 590550 h 4666894"/>
              <a:gd name="connsiteX0-201" fmla="*/ 1907414 w 4659669"/>
              <a:gd name="connsiteY0-202" fmla="*/ 590550 h 4666894"/>
              <a:gd name="connsiteX1-203" fmla="*/ 1374014 w 4659669"/>
              <a:gd name="connsiteY1-204" fmla="*/ 1828800 h 4666894"/>
              <a:gd name="connsiteX2-205" fmla="*/ 2414 w 4659669"/>
              <a:gd name="connsiteY2-206" fmla="*/ 2381250 h 4666894"/>
              <a:gd name="connsiteX3-207" fmla="*/ 402464 w 4659669"/>
              <a:gd name="connsiteY3-208" fmla="*/ 3810000 h 4666894"/>
              <a:gd name="connsiteX4-209" fmla="*/ 97664 w 4659669"/>
              <a:gd name="connsiteY4-210" fmla="*/ 4362450 h 4666894"/>
              <a:gd name="connsiteX5-211" fmla="*/ 1564514 w 4659669"/>
              <a:gd name="connsiteY5-212" fmla="*/ 4457700 h 4666894"/>
              <a:gd name="connsiteX6-213" fmla="*/ 4041014 w 4659669"/>
              <a:gd name="connsiteY6-214" fmla="*/ 2724150 h 4666894"/>
              <a:gd name="connsiteX7-215" fmla="*/ 4631564 w 4659669"/>
              <a:gd name="connsiteY7-216" fmla="*/ 2781300 h 4666894"/>
              <a:gd name="connsiteX8-217" fmla="*/ 3488564 w 4659669"/>
              <a:gd name="connsiteY8-218" fmla="*/ 0 h 4666894"/>
              <a:gd name="connsiteX9-219" fmla="*/ 1907414 w 4659669"/>
              <a:gd name="connsiteY9-220" fmla="*/ 590550 h 4666894"/>
              <a:gd name="connsiteX0-221" fmla="*/ 1907414 w 4679520"/>
              <a:gd name="connsiteY0-222" fmla="*/ 590550 h 4666894"/>
              <a:gd name="connsiteX1-223" fmla="*/ 1374014 w 4679520"/>
              <a:gd name="connsiteY1-224" fmla="*/ 1828800 h 4666894"/>
              <a:gd name="connsiteX2-225" fmla="*/ 2414 w 4679520"/>
              <a:gd name="connsiteY2-226" fmla="*/ 2381250 h 4666894"/>
              <a:gd name="connsiteX3-227" fmla="*/ 402464 w 4679520"/>
              <a:gd name="connsiteY3-228" fmla="*/ 3810000 h 4666894"/>
              <a:gd name="connsiteX4-229" fmla="*/ 97664 w 4679520"/>
              <a:gd name="connsiteY4-230" fmla="*/ 4362450 h 4666894"/>
              <a:gd name="connsiteX5-231" fmla="*/ 1564514 w 4679520"/>
              <a:gd name="connsiteY5-232" fmla="*/ 4457700 h 4666894"/>
              <a:gd name="connsiteX6-233" fmla="*/ 4041014 w 4679520"/>
              <a:gd name="connsiteY6-234" fmla="*/ 2724150 h 4666894"/>
              <a:gd name="connsiteX7-235" fmla="*/ 4631564 w 4679520"/>
              <a:gd name="connsiteY7-236" fmla="*/ 2781300 h 4666894"/>
              <a:gd name="connsiteX8-237" fmla="*/ 3488564 w 4679520"/>
              <a:gd name="connsiteY8-238" fmla="*/ 0 h 4666894"/>
              <a:gd name="connsiteX9-239" fmla="*/ 1907414 w 4679520"/>
              <a:gd name="connsiteY9-240" fmla="*/ 590550 h 4666894"/>
              <a:gd name="connsiteX0-241" fmla="*/ 1907414 w 4631574"/>
              <a:gd name="connsiteY0-242" fmla="*/ 590550 h 4632273"/>
              <a:gd name="connsiteX1-243" fmla="*/ 1374014 w 4631574"/>
              <a:gd name="connsiteY1-244" fmla="*/ 1828800 h 4632273"/>
              <a:gd name="connsiteX2-245" fmla="*/ 2414 w 4631574"/>
              <a:gd name="connsiteY2-246" fmla="*/ 2381250 h 4632273"/>
              <a:gd name="connsiteX3-247" fmla="*/ 402464 w 4631574"/>
              <a:gd name="connsiteY3-248" fmla="*/ 3810000 h 4632273"/>
              <a:gd name="connsiteX4-249" fmla="*/ 97664 w 4631574"/>
              <a:gd name="connsiteY4-250" fmla="*/ 4362450 h 4632273"/>
              <a:gd name="connsiteX5-251" fmla="*/ 1564514 w 4631574"/>
              <a:gd name="connsiteY5-252" fmla="*/ 4457700 h 4632273"/>
              <a:gd name="connsiteX6-253" fmla="*/ 3469514 w 4631574"/>
              <a:gd name="connsiteY6-254" fmla="*/ 2762250 h 4632273"/>
              <a:gd name="connsiteX7-255" fmla="*/ 4631564 w 4631574"/>
              <a:gd name="connsiteY7-256" fmla="*/ 2781300 h 4632273"/>
              <a:gd name="connsiteX8-257" fmla="*/ 3488564 w 4631574"/>
              <a:gd name="connsiteY8-258" fmla="*/ 0 h 4632273"/>
              <a:gd name="connsiteX9-259" fmla="*/ 1907414 w 4631574"/>
              <a:gd name="connsiteY9-260" fmla="*/ 590550 h 4632273"/>
              <a:gd name="connsiteX0-261" fmla="*/ 1907414 w 4631564"/>
              <a:gd name="connsiteY0-262" fmla="*/ 590550 h 4598809"/>
              <a:gd name="connsiteX1-263" fmla="*/ 1374014 w 4631564"/>
              <a:gd name="connsiteY1-264" fmla="*/ 1828800 h 4598809"/>
              <a:gd name="connsiteX2-265" fmla="*/ 2414 w 4631564"/>
              <a:gd name="connsiteY2-266" fmla="*/ 2381250 h 4598809"/>
              <a:gd name="connsiteX3-267" fmla="*/ 402464 w 4631564"/>
              <a:gd name="connsiteY3-268" fmla="*/ 3810000 h 4598809"/>
              <a:gd name="connsiteX4-269" fmla="*/ 97664 w 4631564"/>
              <a:gd name="connsiteY4-270" fmla="*/ 4362450 h 4598809"/>
              <a:gd name="connsiteX5-271" fmla="*/ 1564514 w 4631564"/>
              <a:gd name="connsiteY5-272" fmla="*/ 4457700 h 4598809"/>
              <a:gd name="connsiteX6-273" fmla="*/ 3488564 w 4631564"/>
              <a:gd name="connsiteY6-274" fmla="*/ 3257550 h 4598809"/>
              <a:gd name="connsiteX7-275" fmla="*/ 4631564 w 4631564"/>
              <a:gd name="connsiteY7-276" fmla="*/ 2781300 h 4598809"/>
              <a:gd name="connsiteX8-277" fmla="*/ 3488564 w 4631564"/>
              <a:gd name="connsiteY8-278" fmla="*/ 0 h 4598809"/>
              <a:gd name="connsiteX9-279" fmla="*/ 1907414 w 4631564"/>
              <a:gd name="connsiteY9-280" fmla="*/ 590550 h 4598809"/>
              <a:gd name="connsiteX0-281" fmla="*/ 1907414 w 4631564"/>
              <a:gd name="connsiteY0-282" fmla="*/ 590550 h 4598809"/>
              <a:gd name="connsiteX1-283" fmla="*/ 1374014 w 4631564"/>
              <a:gd name="connsiteY1-284" fmla="*/ 1828800 h 4598809"/>
              <a:gd name="connsiteX2-285" fmla="*/ 2414 w 4631564"/>
              <a:gd name="connsiteY2-286" fmla="*/ 2381250 h 4598809"/>
              <a:gd name="connsiteX3-287" fmla="*/ 402464 w 4631564"/>
              <a:gd name="connsiteY3-288" fmla="*/ 3810000 h 4598809"/>
              <a:gd name="connsiteX4-289" fmla="*/ 97664 w 4631564"/>
              <a:gd name="connsiteY4-290" fmla="*/ 4362450 h 4598809"/>
              <a:gd name="connsiteX5-291" fmla="*/ 1564514 w 4631564"/>
              <a:gd name="connsiteY5-292" fmla="*/ 4457700 h 4598809"/>
              <a:gd name="connsiteX6-293" fmla="*/ 3488564 w 4631564"/>
              <a:gd name="connsiteY6-294" fmla="*/ 3257550 h 4598809"/>
              <a:gd name="connsiteX7-295" fmla="*/ 4631564 w 4631564"/>
              <a:gd name="connsiteY7-296" fmla="*/ 2781300 h 4598809"/>
              <a:gd name="connsiteX8-297" fmla="*/ 3488564 w 4631564"/>
              <a:gd name="connsiteY8-298" fmla="*/ 0 h 4598809"/>
              <a:gd name="connsiteX9-299" fmla="*/ 1907414 w 4631564"/>
              <a:gd name="connsiteY9-300" fmla="*/ 590550 h 4598809"/>
              <a:gd name="connsiteX0-301" fmla="*/ 1907414 w 4631564"/>
              <a:gd name="connsiteY0-302" fmla="*/ 601840 h 4610099"/>
              <a:gd name="connsiteX1-303" fmla="*/ 1374014 w 4631564"/>
              <a:gd name="connsiteY1-304" fmla="*/ 1840090 h 4610099"/>
              <a:gd name="connsiteX2-305" fmla="*/ 2414 w 4631564"/>
              <a:gd name="connsiteY2-306" fmla="*/ 2392540 h 4610099"/>
              <a:gd name="connsiteX3-307" fmla="*/ 402464 w 4631564"/>
              <a:gd name="connsiteY3-308" fmla="*/ 3821290 h 4610099"/>
              <a:gd name="connsiteX4-309" fmla="*/ 97664 w 4631564"/>
              <a:gd name="connsiteY4-310" fmla="*/ 4373740 h 4610099"/>
              <a:gd name="connsiteX5-311" fmla="*/ 1564514 w 4631564"/>
              <a:gd name="connsiteY5-312" fmla="*/ 4468990 h 4610099"/>
              <a:gd name="connsiteX6-313" fmla="*/ 3488564 w 4631564"/>
              <a:gd name="connsiteY6-314" fmla="*/ 3268840 h 4610099"/>
              <a:gd name="connsiteX7-315" fmla="*/ 4631564 w 4631564"/>
              <a:gd name="connsiteY7-316" fmla="*/ 2792590 h 4610099"/>
              <a:gd name="connsiteX8-317" fmla="*/ 3488564 w 4631564"/>
              <a:gd name="connsiteY8-318" fmla="*/ 11290 h 4610099"/>
              <a:gd name="connsiteX9-319" fmla="*/ 1907414 w 4631564"/>
              <a:gd name="connsiteY9-320" fmla="*/ 601840 h 4610099"/>
              <a:gd name="connsiteX0-321" fmla="*/ 1907414 w 4631564"/>
              <a:gd name="connsiteY0-322" fmla="*/ 650918 h 4659177"/>
              <a:gd name="connsiteX1-323" fmla="*/ 1374014 w 4631564"/>
              <a:gd name="connsiteY1-324" fmla="*/ 1889168 h 4659177"/>
              <a:gd name="connsiteX2-325" fmla="*/ 2414 w 4631564"/>
              <a:gd name="connsiteY2-326" fmla="*/ 2441618 h 4659177"/>
              <a:gd name="connsiteX3-327" fmla="*/ 402464 w 4631564"/>
              <a:gd name="connsiteY3-328" fmla="*/ 3870368 h 4659177"/>
              <a:gd name="connsiteX4-329" fmla="*/ 97664 w 4631564"/>
              <a:gd name="connsiteY4-330" fmla="*/ 4422818 h 4659177"/>
              <a:gd name="connsiteX5-331" fmla="*/ 1564514 w 4631564"/>
              <a:gd name="connsiteY5-332" fmla="*/ 4518068 h 4659177"/>
              <a:gd name="connsiteX6-333" fmla="*/ 3488564 w 4631564"/>
              <a:gd name="connsiteY6-334" fmla="*/ 3317918 h 4659177"/>
              <a:gd name="connsiteX7-335" fmla="*/ 4631564 w 4631564"/>
              <a:gd name="connsiteY7-336" fmla="*/ 2841668 h 4659177"/>
              <a:gd name="connsiteX8-337" fmla="*/ 3488564 w 4631564"/>
              <a:gd name="connsiteY8-338" fmla="*/ 60368 h 4659177"/>
              <a:gd name="connsiteX9-339" fmla="*/ 1907414 w 4631564"/>
              <a:gd name="connsiteY9-340" fmla="*/ 650918 h 4659177"/>
              <a:gd name="connsiteX0-341" fmla="*/ 1910138 w 4634288"/>
              <a:gd name="connsiteY0-342" fmla="*/ 650918 h 4531650"/>
              <a:gd name="connsiteX1-343" fmla="*/ 1376738 w 4634288"/>
              <a:gd name="connsiteY1-344" fmla="*/ 1889168 h 4531650"/>
              <a:gd name="connsiteX2-345" fmla="*/ 5138 w 4634288"/>
              <a:gd name="connsiteY2-346" fmla="*/ 2441618 h 4531650"/>
              <a:gd name="connsiteX3-347" fmla="*/ 405188 w 4634288"/>
              <a:gd name="connsiteY3-348" fmla="*/ 3870368 h 4531650"/>
              <a:gd name="connsiteX4-349" fmla="*/ 1567238 w 4634288"/>
              <a:gd name="connsiteY4-350" fmla="*/ 4518068 h 4531650"/>
              <a:gd name="connsiteX5-351" fmla="*/ 3491288 w 4634288"/>
              <a:gd name="connsiteY5-352" fmla="*/ 3317918 h 4531650"/>
              <a:gd name="connsiteX6-353" fmla="*/ 4634288 w 4634288"/>
              <a:gd name="connsiteY6-354" fmla="*/ 2841668 h 4531650"/>
              <a:gd name="connsiteX7-355" fmla="*/ 3491288 w 4634288"/>
              <a:gd name="connsiteY7-356" fmla="*/ 60368 h 4531650"/>
              <a:gd name="connsiteX8-357" fmla="*/ 1910138 w 4634288"/>
              <a:gd name="connsiteY8-358" fmla="*/ 650918 h 4531650"/>
              <a:gd name="connsiteX0-359" fmla="*/ 1911271 w 4635421"/>
              <a:gd name="connsiteY0-360" fmla="*/ 650918 h 4593366"/>
              <a:gd name="connsiteX1-361" fmla="*/ 1377871 w 4635421"/>
              <a:gd name="connsiteY1-362" fmla="*/ 1889168 h 4593366"/>
              <a:gd name="connsiteX2-363" fmla="*/ 6271 w 4635421"/>
              <a:gd name="connsiteY2-364" fmla="*/ 2441618 h 4593366"/>
              <a:gd name="connsiteX3-365" fmla="*/ 406321 w 4635421"/>
              <a:gd name="connsiteY3-366" fmla="*/ 3870368 h 4593366"/>
              <a:gd name="connsiteX4-367" fmla="*/ 1820619 w 4635421"/>
              <a:gd name="connsiteY4-368" fmla="*/ 4581130 h 4593366"/>
              <a:gd name="connsiteX5-369" fmla="*/ 3492421 w 4635421"/>
              <a:gd name="connsiteY5-370" fmla="*/ 3317918 h 4593366"/>
              <a:gd name="connsiteX6-371" fmla="*/ 4635421 w 4635421"/>
              <a:gd name="connsiteY6-372" fmla="*/ 2841668 h 4593366"/>
              <a:gd name="connsiteX7-373" fmla="*/ 3492421 w 4635421"/>
              <a:gd name="connsiteY7-374" fmla="*/ 60368 h 4593366"/>
              <a:gd name="connsiteX8-375" fmla="*/ 1911271 w 4635421"/>
              <a:gd name="connsiteY8-376" fmla="*/ 650918 h 4593366"/>
              <a:gd name="connsiteX0-377" fmla="*/ 1911271 w 4637402"/>
              <a:gd name="connsiteY0-378" fmla="*/ 650918 h 4601051"/>
              <a:gd name="connsiteX1-379" fmla="*/ 1377871 w 4637402"/>
              <a:gd name="connsiteY1-380" fmla="*/ 1889168 h 4601051"/>
              <a:gd name="connsiteX2-381" fmla="*/ 6271 w 4637402"/>
              <a:gd name="connsiteY2-382" fmla="*/ 2441618 h 4601051"/>
              <a:gd name="connsiteX3-383" fmla="*/ 406321 w 4637402"/>
              <a:gd name="connsiteY3-384" fmla="*/ 3870368 h 4601051"/>
              <a:gd name="connsiteX4-385" fmla="*/ 1820619 w 4637402"/>
              <a:gd name="connsiteY4-386" fmla="*/ 4581130 h 4601051"/>
              <a:gd name="connsiteX5-387" fmla="*/ 3319001 w 4637402"/>
              <a:gd name="connsiteY5-388" fmla="*/ 3128732 h 4601051"/>
              <a:gd name="connsiteX6-389" fmla="*/ 4635421 w 4637402"/>
              <a:gd name="connsiteY6-390" fmla="*/ 2841668 h 4601051"/>
              <a:gd name="connsiteX7-391" fmla="*/ 3492421 w 4637402"/>
              <a:gd name="connsiteY7-392" fmla="*/ 60368 h 4601051"/>
              <a:gd name="connsiteX8-393" fmla="*/ 1911271 w 4637402"/>
              <a:gd name="connsiteY8-394" fmla="*/ 650918 h 4601051"/>
              <a:gd name="connsiteX0-395" fmla="*/ 1911271 w 4640276"/>
              <a:gd name="connsiteY0-396" fmla="*/ 650918 h 4645780"/>
              <a:gd name="connsiteX1-397" fmla="*/ 1377871 w 4640276"/>
              <a:gd name="connsiteY1-398" fmla="*/ 1889168 h 4645780"/>
              <a:gd name="connsiteX2-399" fmla="*/ 6271 w 4640276"/>
              <a:gd name="connsiteY2-400" fmla="*/ 2441618 h 4645780"/>
              <a:gd name="connsiteX3-401" fmla="*/ 406321 w 4640276"/>
              <a:gd name="connsiteY3-402" fmla="*/ 3870368 h 4645780"/>
              <a:gd name="connsiteX4-403" fmla="*/ 1820619 w 4640276"/>
              <a:gd name="connsiteY4-404" fmla="*/ 4581130 h 4645780"/>
              <a:gd name="connsiteX5-405" fmla="*/ 3204701 w 4640276"/>
              <a:gd name="connsiteY5-406" fmla="*/ 2271482 h 4645780"/>
              <a:gd name="connsiteX6-407" fmla="*/ 4635421 w 4640276"/>
              <a:gd name="connsiteY6-408" fmla="*/ 2841668 h 4645780"/>
              <a:gd name="connsiteX7-409" fmla="*/ 3492421 w 4640276"/>
              <a:gd name="connsiteY7-410" fmla="*/ 60368 h 4645780"/>
              <a:gd name="connsiteX8-411" fmla="*/ 1911271 w 4640276"/>
              <a:gd name="connsiteY8-412" fmla="*/ 650918 h 4645780"/>
              <a:gd name="connsiteX0-413" fmla="*/ 1911271 w 4827771"/>
              <a:gd name="connsiteY0-414" fmla="*/ 629188 h 4624050"/>
              <a:gd name="connsiteX1-415" fmla="*/ 1377871 w 4827771"/>
              <a:gd name="connsiteY1-416" fmla="*/ 1867438 h 4624050"/>
              <a:gd name="connsiteX2-417" fmla="*/ 6271 w 4827771"/>
              <a:gd name="connsiteY2-418" fmla="*/ 2419888 h 4624050"/>
              <a:gd name="connsiteX3-419" fmla="*/ 406321 w 4827771"/>
              <a:gd name="connsiteY3-420" fmla="*/ 3848638 h 4624050"/>
              <a:gd name="connsiteX4-421" fmla="*/ 1820619 w 4827771"/>
              <a:gd name="connsiteY4-422" fmla="*/ 4559400 h 4624050"/>
              <a:gd name="connsiteX5-423" fmla="*/ 3204701 w 4827771"/>
              <a:gd name="connsiteY5-424" fmla="*/ 2249752 h 4624050"/>
              <a:gd name="connsiteX6-425" fmla="*/ 4825921 w 4827771"/>
              <a:gd name="connsiteY6-426" fmla="*/ 1791238 h 4624050"/>
              <a:gd name="connsiteX7-427" fmla="*/ 3492421 w 4827771"/>
              <a:gd name="connsiteY7-428" fmla="*/ 38638 h 4624050"/>
              <a:gd name="connsiteX8-429" fmla="*/ 1911271 w 4827771"/>
              <a:gd name="connsiteY8-430" fmla="*/ 629188 h 4624050"/>
              <a:gd name="connsiteX0-431" fmla="*/ 1905272 w 4821772"/>
              <a:gd name="connsiteY0-432" fmla="*/ 629188 h 4624050"/>
              <a:gd name="connsiteX1-433" fmla="*/ 438422 w 4821772"/>
              <a:gd name="connsiteY1-434" fmla="*/ 1372138 h 4624050"/>
              <a:gd name="connsiteX2-435" fmla="*/ 272 w 4821772"/>
              <a:gd name="connsiteY2-436" fmla="*/ 2419888 h 4624050"/>
              <a:gd name="connsiteX3-437" fmla="*/ 400322 w 4821772"/>
              <a:gd name="connsiteY3-438" fmla="*/ 3848638 h 4624050"/>
              <a:gd name="connsiteX4-439" fmla="*/ 1814620 w 4821772"/>
              <a:gd name="connsiteY4-440" fmla="*/ 4559400 h 4624050"/>
              <a:gd name="connsiteX5-441" fmla="*/ 3198702 w 4821772"/>
              <a:gd name="connsiteY5-442" fmla="*/ 2249752 h 4624050"/>
              <a:gd name="connsiteX6-443" fmla="*/ 4819922 w 4821772"/>
              <a:gd name="connsiteY6-444" fmla="*/ 1791238 h 4624050"/>
              <a:gd name="connsiteX7-445" fmla="*/ 3486422 w 4821772"/>
              <a:gd name="connsiteY7-446" fmla="*/ 38638 h 4624050"/>
              <a:gd name="connsiteX8-447" fmla="*/ 1905272 w 4821772"/>
              <a:gd name="connsiteY8-448" fmla="*/ 629188 h 4624050"/>
              <a:gd name="connsiteX0-449" fmla="*/ 1905272 w 4823409"/>
              <a:gd name="connsiteY0-450" fmla="*/ 629188 h 4582721"/>
              <a:gd name="connsiteX1-451" fmla="*/ 438422 w 4823409"/>
              <a:gd name="connsiteY1-452" fmla="*/ 1372138 h 4582721"/>
              <a:gd name="connsiteX2-453" fmla="*/ 272 w 4823409"/>
              <a:gd name="connsiteY2-454" fmla="*/ 2419888 h 4582721"/>
              <a:gd name="connsiteX3-455" fmla="*/ 400322 w 4823409"/>
              <a:gd name="connsiteY3-456" fmla="*/ 3848638 h 4582721"/>
              <a:gd name="connsiteX4-457" fmla="*/ 1814620 w 4823409"/>
              <a:gd name="connsiteY4-458" fmla="*/ 4559400 h 4582721"/>
              <a:gd name="connsiteX5-459" fmla="*/ 3084402 w 4823409"/>
              <a:gd name="connsiteY5-460" fmla="*/ 3030802 h 4582721"/>
              <a:gd name="connsiteX6-461" fmla="*/ 4819922 w 4823409"/>
              <a:gd name="connsiteY6-462" fmla="*/ 1791238 h 4582721"/>
              <a:gd name="connsiteX7-463" fmla="*/ 3486422 w 4823409"/>
              <a:gd name="connsiteY7-464" fmla="*/ 38638 h 4582721"/>
              <a:gd name="connsiteX8-465" fmla="*/ 1905272 w 4823409"/>
              <a:gd name="connsiteY8-466" fmla="*/ 629188 h 45827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4823409" h="4582721">
                <a:moveTo>
                  <a:pt x="1905272" y="629188"/>
                </a:moveTo>
                <a:cubicBezTo>
                  <a:pt x="1552847" y="933988"/>
                  <a:pt x="755922" y="1073688"/>
                  <a:pt x="438422" y="1372138"/>
                </a:cubicBezTo>
                <a:cubicBezTo>
                  <a:pt x="120922" y="1670588"/>
                  <a:pt x="6622" y="2007138"/>
                  <a:pt x="272" y="2419888"/>
                </a:cubicBezTo>
                <a:cubicBezTo>
                  <a:pt x="-6078" y="2832638"/>
                  <a:pt x="97931" y="3492053"/>
                  <a:pt x="400322" y="3848638"/>
                </a:cubicBezTo>
                <a:cubicBezTo>
                  <a:pt x="702713" y="4205223"/>
                  <a:pt x="1367273" y="4695706"/>
                  <a:pt x="1814620" y="4559400"/>
                </a:cubicBezTo>
                <a:cubicBezTo>
                  <a:pt x="2261967" y="4423094"/>
                  <a:pt x="2583518" y="3492162"/>
                  <a:pt x="3084402" y="3030802"/>
                </a:cubicBezTo>
                <a:cubicBezTo>
                  <a:pt x="3585286" y="2569442"/>
                  <a:pt x="4752919" y="2289932"/>
                  <a:pt x="4819922" y="1791238"/>
                </a:cubicBezTo>
                <a:cubicBezTo>
                  <a:pt x="4886925" y="1292544"/>
                  <a:pt x="3972197" y="232313"/>
                  <a:pt x="3486422" y="38638"/>
                </a:cubicBezTo>
                <a:cubicBezTo>
                  <a:pt x="3000647" y="-155037"/>
                  <a:pt x="2432322" y="432338"/>
                  <a:pt x="1905272" y="629188"/>
                </a:cubicBezTo>
                <a:close/>
              </a:path>
            </a:pathLst>
          </a:custGeom>
          <a:solidFill>
            <a:srgbClr val="1EB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10531929" y="4948871"/>
            <a:ext cx="423888" cy="423888"/>
          </a:xfrm>
          <a:prstGeom prst="ellipse">
            <a:avLst/>
          </a:prstGeom>
          <a:solidFill>
            <a:srgbClr val="1EB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0" name="任意多边形: 形状 29"/>
          <p:cNvSpPr/>
          <p:nvPr/>
        </p:nvSpPr>
        <p:spPr>
          <a:xfrm>
            <a:off x="1044575" y="658342"/>
            <a:ext cx="2012733" cy="2244476"/>
          </a:xfrm>
          <a:custGeom>
            <a:avLst/>
            <a:gdLst>
              <a:gd name="connsiteX0" fmla="*/ 1127675 w 2012733"/>
              <a:gd name="connsiteY0" fmla="*/ 0 h 2244476"/>
              <a:gd name="connsiteX1" fmla="*/ 2012733 w 2012733"/>
              <a:gd name="connsiteY1" fmla="*/ 0 h 2244476"/>
              <a:gd name="connsiteX2" fmla="*/ 2007879 w 2012733"/>
              <a:gd name="connsiteY2" fmla="*/ 31802 h 2244476"/>
              <a:gd name="connsiteX3" fmla="*/ 5558 w 2012733"/>
              <a:gd name="connsiteY3" fmla="*/ 2243047 h 2244476"/>
              <a:gd name="connsiteX4" fmla="*/ 0 w 2012733"/>
              <a:gd name="connsiteY4" fmla="*/ 2244476 h 2244476"/>
              <a:gd name="connsiteX5" fmla="*/ 0 w 2012733"/>
              <a:gd name="connsiteY5" fmla="*/ 1321866 h 2244476"/>
              <a:gd name="connsiteX6" fmla="*/ 121180 w 2012733"/>
              <a:gd name="connsiteY6" fmla="*/ 1263490 h 2244476"/>
              <a:gd name="connsiteX7" fmla="*/ 1113037 w 2012733"/>
              <a:gd name="connsiteY7" fmla="*/ 56930 h 224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2733" h="2244476">
                <a:moveTo>
                  <a:pt x="1127675" y="0"/>
                </a:moveTo>
                <a:lnTo>
                  <a:pt x="2012733" y="0"/>
                </a:lnTo>
                <a:lnTo>
                  <a:pt x="2007879" y="31802"/>
                </a:lnTo>
                <a:cubicBezTo>
                  <a:pt x="1792876" y="1082498"/>
                  <a:pt x="1016360" y="1928655"/>
                  <a:pt x="5558" y="2243047"/>
                </a:cubicBezTo>
                <a:lnTo>
                  <a:pt x="0" y="2244476"/>
                </a:lnTo>
                <a:lnTo>
                  <a:pt x="0" y="1321866"/>
                </a:lnTo>
                <a:lnTo>
                  <a:pt x="121180" y="1263490"/>
                </a:lnTo>
                <a:cubicBezTo>
                  <a:pt x="591229" y="1008144"/>
                  <a:pt x="951492" y="576313"/>
                  <a:pt x="1113037" y="5693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901004" y="1504558"/>
            <a:ext cx="3769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>
                <a:solidFill>
                  <a:schemeClr val="bg1"/>
                </a:solidFill>
                <a:ea typeface="微软简" pitchFamily="2" charset="-122"/>
              </a:defRPr>
            </a:lvl1pPr>
          </a:lstStyle>
          <a:p>
            <a:r>
              <a:rPr lang="en-US" altLang="zh-CN" b="1" dirty="0">
                <a:solidFill>
                  <a:srgbClr val="1EBCAD"/>
                </a:solidFill>
                <a:latin typeface="微软雅黑 Light" panose="020B0502040204020203" pitchFamily="34" charset="-122"/>
              </a:rPr>
              <a:t>TEXT HERE</a:t>
            </a:r>
            <a:endParaRPr lang="zh-CN" altLang="en-US" b="1" dirty="0">
              <a:solidFill>
                <a:srgbClr val="1EBCAD"/>
              </a:solidFill>
              <a:latin typeface="微软雅黑 Light" panose="020B0502040204020203" pitchFamily="34" charset="-122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1653753" y="3127732"/>
            <a:ext cx="0" cy="1765552"/>
          </a:xfrm>
          <a:prstGeom prst="line">
            <a:avLst/>
          </a:prstGeom>
          <a:ln>
            <a:solidFill>
              <a:srgbClr val="1EBC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形 5"/>
          <p:cNvPicPr>
            <a:picLocks noChangeAspect="1"/>
          </p:cNvPicPr>
          <p:nvPr/>
        </p:nvPicPr>
        <p:blipFill>
          <a:blip r:embed="rId2" cstate="screen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32033" y="2476500"/>
            <a:ext cx="1905000" cy="1905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1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5" grpId="0" animBg="1"/>
      <p:bldP spid="34" grpId="0" animBg="1"/>
      <p:bldP spid="3" grpId="0" animBg="1"/>
      <p:bldP spid="4" grpId="0" animBg="1"/>
      <p:bldP spid="8" grpId="0" animBg="1"/>
      <p:bldP spid="7" grpId="0" animBg="1"/>
      <p:bldP spid="14" grpId="0"/>
      <p:bldP spid="15" grpId="0"/>
      <p:bldP spid="25" grpId="0"/>
      <p:bldP spid="26" grpId="0" animBg="1"/>
      <p:bldP spid="27" grpId="0" animBg="1"/>
      <p:bldP spid="30" grpId="0" animBg="1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679</Words>
  <Application>Microsoft Office PowerPoint</Application>
  <PresentationFormat>宽屏</PresentationFormat>
  <Paragraphs>83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4" baseType="lpstr">
      <vt:lpstr>Myriad Pro</vt:lpstr>
      <vt:lpstr>等线</vt:lpstr>
      <vt:lpstr>微软雅黑 Light</vt:lpstr>
      <vt:lpstr>Arial</vt:lpstr>
      <vt:lpstr>Calibri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动感欧美商务</dc:title>
  <dc:creator>第一PPT</dc:creator>
  <cp:keywords>www.1ppt.com</cp:keywords>
  <dc:description>www.1ppt.com</dc:description>
  <cp:lastModifiedBy>天 下</cp:lastModifiedBy>
  <cp:revision>102</cp:revision>
  <dcterms:created xsi:type="dcterms:W3CDTF">2018-07-19T07:16:00Z</dcterms:created>
  <dcterms:modified xsi:type="dcterms:W3CDTF">2021-01-05T00:27:46Z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