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470" r:id="rId3"/>
    <p:sldId id="300" r:id="rId4"/>
    <p:sldId id="353" r:id="rId5"/>
    <p:sldId id="498" r:id="rId6"/>
    <p:sldId id="499" r:id="rId7"/>
    <p:sldId id="500" r:id="rId8"/>
    <p:sldId id="501" r:id="rId9"/>
    <p:sldId id="502" r:id="rId10"/>
    <p:sldId id="496" r:id="rId11"/>
    <p:sldId id="503" r:id="rId12"/>
    <p:sldId id="506" r:id="rId13"/>
    <p:sldId id="507" r:id="rId14"/>
    <p:sldId id="508" r:id="rId15"/>
    <p:sldId id="509" r:id="rId16"/>
    <p:sldId id="494" r:id="rId17"/>
    <p:sldId id="510" r:id="rId18"/>
    <p:sldId id="505" r:id="rId19"/>
    <p:sldId id="511" r:id="rId20"/>
    <p:sldId id="512" r:id="rId21"/>
    <p:sldId id="495" r:id="rId22"/>
    <p:sldId id="513" r:id="rId23"/>
    <p:sldId id="514" r:id="rId24"/>
    <p:sldId id="515" r:id="rId25"/>
    <p:sldId id="516" r:id="rId26"/>
    <p:sldId id="493" r:id="rId27"/>
  </p:sldIdLst>
  <p:sldSz cx="12190413" cy="68595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3B7"/>
    <a:srgbClr val="81B747"/>
    <a:srgbClr val="77A3C1"/>
    <a:srgbClr val="31C7C9"/>
    <a:srgbClr val="F8F8F8"/>
    <a:srgbClr val="01ACBE"/>
    <a:srgbClr val="E25E0E"/>
    <a:srgbClr val="4FC34E"/>
    <a:srgbClr val="14B28B"/>
    <a:srgbClr val="27C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9" autoAdjust="0"/>
    <p:restoredTop sz="97778" autoAdjust="0"/>
  </p:normalViewPr>
  <p:slideViewPr>
    <p:cSldViewPr snapToGrid="0" showGuides="1">
      <p:cViewPr varScale="1">
        <p:scale>
          <a:sx n="60" d="100"/>
          <a:sy n="60" d="100"/>
        </p:scale>
        <p:origin x="-72" y="-1428"/>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CDFD29-5600-451F-91B5-2109C28768B9}" type="doc">
      <dgm:prSet loTypeId="urn:microsoft.com/office/officeart/2005/8/layout/matrix2" loCatId="matrix" qsTypeId="urn:microsoft.com/office/officeart/2005/8/quickstyle/simple1#10" qsCatId="simple" csTypeId="urn:microsoft.com/office/officeart/2005/8/colors/accent1_2#8" csCatId="accent1" phldr="1"/>
      <dgm:spPr/>
      <dgm:t>
        <a:bodyPr/>
        <a:lstStyle/>
        <a:p>
          <a:endParaRPr lang="en-US"/>
        </a:p>
      </dgm:t>
    </dgm:pt>
    <dgm:pt modelId="{8F50B8B5-888D-4864-9E59-5AE47A8EC6C0}">
      <dgm:prSet phldrT="[Text]" custT="1"/>
      <dgm:spPr>
        <a:xfrm>
          <a:off x="1075983" y="222028"/>
          <a:ext cx="1366328" cy="1366328"/>
        </a:xfrm>
        <a:prstGeom prst="ellipse">
          <a:avLst/>
        </a:prstGeom>
        <a:solidFill>
          <a:srgbClr val="1941B1"/>
        </a:solidFill>
        <a:ln w="12700" cap="flat" cmpd="sng" algn="ctr">
          <a:solidFill>
            <a:sysClr val="window" lastClr="FFFFFF">
              <a:hueOff val="0"/>
              <a:satOff val="0"/>
              <a:lumOff val="0"/>
              <a:alphaOff val="0"/>
            </a:sysClr>
          </a:solidFill>
          <a:prstDash val="solid"/>
          <a:miter lim="800000"/>
        </a:ln>
        <a:effectLst/>
      </dgm:spPr>
      <dgm:t>
        <a:bodyPr/>
        <a:lstStyle/>
        <a:p>
          <a:r>
            <a:rPr lang="en-US" sz="1000" dirty="0">
              <a:solidFill>
                <a:sysClr val="window" lastClr="FFFFFF"/>
              </a:solidFill>
              <a:latin typeface="等线" panose="02010600030101010101" charset="-122"/>
              <a:ea typeface="+mn-ea"/>
              <a:cs typeface="+mn-cs"/>
            </a:rPr>
            <a:t> </a:t>
          </a:r>
        </a:p>
      </dgm:t>
    </dgm:pt>
    <dgm:pt modelId="{2C53C54F-5B24-4F71-A2BF-9FBAE97FE0CD}" type="parTrans" cxnId="{068110C7-7222-49FE-9C8C-014EBE9A1707}">
      <dgm:prSet/>
      <dgm:spPr/>
      <dgm:t>
        <a:bodyPr/>
        <a:lstStyle/>
        <a:p>
          <a:endParaRPr lang="en-US"/>
        </a:p>
      </dgm:t>
    </dgm:pt>
    <dgm:pt modelId="{60BC0E20-D399-476A-9392-464DF2C45E71}" type="sibTrans" cxnId="{068110C7-7222-49FE-9C8C-014EBE9A1707}">
      <dgm:prSet/>
      <dgm:spPr/>
      <dgm:t>
        <a:bodyPr/>
        <a:lstStyle/>
        <a:p>
          <a:endParaRPr lang="en-US"/>
        </a:p>
      </dgm:t>
    </dgm:pt>
    <dgm:pt modelId="{0C90414D-D9D7-4FE1-A564-EA9D368CF73D}">
      <dgm:prSet phldrT="[Text]" custT="1"/>
      <dgm:spPr>
        <a:xfrm>
          <a:off x="2681420" y="222028"/>
          <a:ext cx="1366328" cy="1366328"/>
        </a:xfrm>
        <a:prstGeom prst="ellipse">
          <a:avLst/>
        </a:prstGeom>
        <a:solidFill>
          <a:srgbClr val="1941B1"/>
        </a:solidFill>
        <a:ln w="12700" cap="flat" cmpd="sng" algn="ctr">
          <a:solidFill>
            <a:sysClr val="window" lastClr="FFFFFF">
              <a:hueOff val="0"/>
              <a:satOff val="0"/>
              <a:lumOff val="0"/>
              <a:alphaOff val="0"/>
            </a:sysClr>
          </a:solidFill>
          <a:prstDash val="solid"/>
          <a:miter lim="800000"/>
        </a:ln>
        <a:effectLst/>
      </dgm:spPr>
      <dgm:t>
        <a:bodyPr/>
        <a:lstStyle/>
        <a:p>
          <a:r>
            <a:rPr lang="en-US" sz="1000" dirty="0">
              <a:solidFill>
                <a:sysClr val="window" lastClr="FFFFFF"/>
              </a:solidFill>
              <a:latin typeface="等线" panose="02010600030101010101" charset="-122"/>
              <a:ea typeface="+mn-ea"/>
              <a:cs typeface="+mn-cs"/>
            </a:rPr>
            <a:t> </a:t>
          </a:r>
        </a:p>
      </dgm:t>
    </dgm:pt>
    <dgm:pt modelId="{5212712A-32B4-4C10-AF30-09620D0BE98C}" type="parTrans" cxnId="{FBFFDB7F-DC4B-4328-B336-4920A3B56704}">
      <dgm:prSet/>
      <dgm:spPr/>
      <dgm:t>
        <a:bodyPr/>
        <a:lstStyle/>
        <a:p>
          <a:endParaRPr lang="en-US"/>
        </a:p>
      </dgm:t>
    </dgm:pt>
    <dgm:pt modelId="{463130C0-7F28-4B70-BBBE-5813EDDD52DD}" type="sibTrans" cxnId="{FBFFDB7F-DC4B-4328-B336-4920A3B56704}">
      <dgm:prSet/>
      <dgm:spPr/>
      <dgm:t>
        <a:bodyPr/>
        <a:lstStyle/>
        <a:p>
          <a:endParaRPr lang="en-US"/>
        </a:p>
      </dgm:t>
    </dgm:pt>
    <dgm:pt modelId="{1983DEEF-2178-49E4-AC73-9D26197ABA4D}">
      <dgm:prSet phldrT="[Text]" custT="1"/>
      <dgm:spPr>
        <a:xfrm>
          <a:off x="1075983" y="1827464"/>
          <a:ext cx="1366328" cy="1366328"/>
        </a:xfrm>
        <a:prstGeom prst="ellipse">
          <a:avLst/>
        </a:prstGeom>
        <a:solidFill>
          <a:srgbClr val="1941B1"/>
        </a:solidFill>
        <a:ln w="12700" cap="flat" cmpd="sng" algn="ctr">
          <a:solidFill>
            <a:sysClr val="window" lastClr="FFFFFF">
              <a:hueOff val="0"/>
              <a:satOff val="0"/>
              <a:lumOff val="0"/>
              <a:alphaOff val="0"/>
            </a:sysClr>
          </a:solidFill>
          <a:prstDash val="solid"/>
          <a:miter lim="800000"/>
        </a:ln>
        <a:effectLst/>
      </dgm:spPr>
      <dgm:t>
        <a:bodyPr/>
        <a:lstStyle/>
        <a:p>
          <a:r>
            <a:rPr lang="en-US" sz="1000" dirty="0">
              <a:solidFill>
                <a:sysClr val="window" lastClr="FFFFFF"/>
              </a:solidFill>
              <a:latin typeface="等线" panose="02010600030101010101" charset="-122"/>
              <a:ea typeface="+mn-ea"/>
              <a:cs typeface="+mn-cs"/>
            </a:rPr>
            <a:t> </a:t>
          </a:r>
        </a:p>
      </dgm:t>
    </dgm:pt>
    <dgm:pt modelId="{0CAC87AC-3D72-4FDC-AF53-5444962E6414}" type="parTrans" cxnId="{1B173D51-BDED-4FC0-82F5-ACD5C90D0662}">
      <dgm:prSet/>
      <dgm:spPr/>
      <dgm:t>
        <a:bodyPr/>
        <a:lstStyle/>
        <a:p>
          <a:endParaRPr lang="en-US"/>
        </a:p>
      </dgm:t>
    </dgm:pt>
    <dgm:pt modelId="{756D256D-8589-4A16-8F37-B6CC7E81711B}" type="sibTrans" cxnId="{1B173D51-BDED-4FC0-82F5-ACD5C90D0662}">
      <dgm:prSet/>
      <dgm:spPr/>
      <dgm:t>
        <a:bodyPr/>
        <a:lstStyle/>
        <a:p>
          <a:endParaRPr lang="en-US"/>
        </a:p>
      </dgm:t>
    </dgm:pt>
    <dgm:pt modelId="{CB20022C-5AD3-4067-916D-15599D927FC5}">
      <dgm:prSet phldrT="[Text]" custT="1"/>
      <dgm:spPr>
        <a:xfrm>
          <a:off x="2681420" y="1827464"/>
          <a:ext cx="1366328" cy="1366328"/>
        </a:xfrm>
        <a:prstGeom prst="ellipse">
          <a:avLst/>
        </a:prstGeom>
        <a:solidFill>
          <a:srgbClr val="1941B1"/>
        </a:solidFill>
        <a:ln w="12700" cap="flat" cmpd="sng" algn="ctr">
          <a:solidFill>
            <a:sysClr val="window" lastClr="FFFFFF">
              <a:hueOff val="0"/>
              <a:satOff val="0"/>
              <a:lumOff val="0"/>
              <a:alphaOff val="0"/>
            </a:sysClr>
          </a:solidFill>
          <a:prstDash val="solid"/>
          <a:miter lim="800000"/>
        </a:ln>
        <a:effectLst/>
      </dgm:spPr>
      <dgm:t>
        <a:bodyPr/>
        <a:lstStyle/>
        <a:p>
          <a:r>
            <a:rPr lang="en-US" sz="1000" dirty="0">
              <a:solidFill>
                <a:sysClr val="window" lastClr="FFFFFF"/>
              </a:solidFill>
              <a:latin typeface="等线" panose="02010600030101010101" charset="-122"/>
              <a:ea typeface="+mn-ea"/>
              <a:cs typeface="+mn-cs"/>
            </a:rPr>
            <a:t> </a:t>
          </a:r>
        </a:p>
      </dgm:t>
    </dgm:pt>
    <dgm:pt modelId="{DF2E454A-F4B1-4803-97B7-58472CEADBEB}" type="parTrans" cxnId="{A2600C31-CB8E-42D1-8F93-725647A776BF}">
      <dgm:prSet/>
      <dgm:spPr/>
      <dgm:t>
        <a:bodyPr/>
        <a:lstStyle/>
        <a:p>
          <a:endParaRPr lang="en-US"/>
        </a:p>
      </dgm:t>
    </dgm:pt>
    <dgm:pt modelId="{8A55484D-B6D0-4A7B-98BA-C0A38181BA63}" type="sibTrans" cxnId="{A2600C31-CB8E-42D1-8F93-725647A776BF}">
      <dgm:prSet/>
      <dgm:spPr/>
      <dgm:t>
        <a:bodyPr/>
        <a:lstStyle/>
        <a:p>
          <a:endParaRPr lang="en-US"/>
        </a:p>
      </dgm:t>
    </dgm:pt>
    <dgm:pt modelId="{14090DB9-0A23-4C3E-963F-AC6488D34277}" type="pres">
      <dgm:prSet presAssocID="{31CDFD29-5600-451F-91B5-2109C28768B9}" presName="matrix" presStyleCnt="0">
        <dgm:presLayoutVars>
          <dgm:chMax val="1"/>
          <dgm:dir/>
          <dgm:resizeHandles val="exact"/>
        </dgm:presLayoutVars>
      </dgm:prSet>
      <dgm:spPr/>
    </dgm:pt>
    <dgm:pt modelId="{8F782FA5-10F4-4D7C-B52F-BDC2F0BC9843}" type="pres">
      <dgm:prSet presAssocID="{31CDFD29-5600-451F-91B5-2109C28768B9}" presName="axisShape" presStyleLbl="bgShp" presStyleIdx="0" presStyleCnt="1"/>
      <dgm:spPr>
        <a:xfrm>
          <a:off x="853955" y="0"/>
          <a:ext cx="3415822" cy="3415822"/>
        </a:xfrm>
        <a:prstGeom prst="quadArrow">
          <a:avLst>
            <a:gd name="adj1" fmla="val 2000"/>
            <a:gd name="adj2" fmla="val 4000"/>
            <a:gd name="adj3" fmla="val 5000"/>
          </a:avLst>
        </a:prstGeom>
        <a:solidFill>
          <a:srgbClr val="1941B1"/>
        </a:solidFill>
        <a:ln>
          <a:solidFill>
            <a:srgbClr val="1941B1"/>
          </a:solidFill>
        </a:ln>
        <a:effectLst/>
      </dgm:spPr>
    </dgm:pt>
    <dgm:pt modelId="{B8CA5C69-06DE-4B06-B0A3-7BB569CBF1A4}" type="pres">
      <dgm:prSet presAssocID="{31CDFD29-5600-451F-91B5-2109C28768B9}" presName="rect1" presStyleLbl="node1" presStyleIdx="0" presStyleCnt="4">
        <dgm:presLayoutVars>
          <dgm:chMax val="0"/>
          <dgm:chPref val="0"/>
          <dgm:bulletEnabled val="1"/>
        </dgm:presLayoutVars>
      </dgm:prSet>
      <dgm:spPr>
        <a:prstGeom prst="ellipse">
          <a:avLst/>
        </a:prstGeom>
      </dgm:spPr>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pt>
  </dgm:ptLst>
  <dgm:cxnLst>
    <dgm:cxn modelId="{A2600C31-CB8E-42D1-8F93-725647A776BF}" srcId="{31CDFD29-5600-451F-91B5-2109C28768B9}" destId="{CB20022C-5AD3-4067-916D-15599D927FC5}" srcOrd="3" destOrd="0" parTransId="{DF2E454A-F4B1-4803-97B7-58472CEADBEB}" sibTransId="{8A55484D-B6D0-4A7B-98BA-C0A38181BA63}"/>
    <dgm:cxn modelId="{D548C868-CFD0-4F32-86CA-4938822E90C9}" type="presOf" srcId="{0C90414D-D9D7-4FE1-A564-EA9D368CF73D}" destId="{6B02FEFB-1E12-4B61-8DB6-EF3EC71E4AA3}" srcOrd="0" destOrd="0" presId="urn:microsoft.com/office/officeart/2005/8/layout/matrix2"/>
    <dgm:cxn modelId="{855E784A-9052-4DFC-804E-198EA39FDA0B}" type="presOf" srcId="{8F50B8B5-888D-4864-9E59-5AE47A8EC6C0}" destId="{B8CA5C69-06DE-4B06-B0A3-7BB569CBF1A4}" srcOrd="0" destOrd="0" presId="urn:microsoft.com/office/officeart/2005/8/layout/matrix2"/>
    <dgm:cxn modelId="{1B173D51-BDED-4FC0-82F5-ACD5C90D0662}" srcId="{31CDFD29-5600-451F-91B5-2109C28768B9}" destId="{1983DEEF-2178-49E4-AC73-9D26197ABA4D}" srcOrd="2" destOrd="0" parTransId="{0CAC87AC-3D72-4FDC-AF53-5444962E6414}" sibTransId="{756D256D-8589-4A16-8F37-B6CC7E81711B}"/>
    <dgm:cxn modelId="{FBFFDB7F-DC4B-4328-B336-4920A3B56704}" srcId="{31CDFD29-5600-451F-91B5-2109C28768B9}" destId="{0C90414D-D9D7-4FE1-A564-EA9D368CF73D}" srcOrd="1" destOrd="0" parTransId="{5212712A-32B4-4C10-AF30-09620D0BE98C}" sibTransId="{463130C0-7F28-4B70-BBBE-5813EDDD52DD}"/>
    <dgm:cxn modelId="{86393A82-1F38-4DA2-8E6B-9F2087A9BFCA}" type="presOf" srcId="{CB20022C-5AD3-4067-916D-15599D927FC5}" destId="{B2D5FB7F-98A4-4FE8-8120-F832B0FED003}" srcOrd="0" destOrd="0" presId="urn:microsoft.com/office/officeart/2005/8/layout/matrix2"/>
    <dgm:cxn modelId="{068110C7-7222-49FE-9C8C-014EBE9A1707}" srcId="{31CDFD29-5600-451F-91B5-2109C28768B9}" destId="{8F50B8B5-888D-4864-9E59-5AE47A8EC6C0}" srcOrd="0" destOrd="0" parTransId="{2C53C54F-5B24-4F71-A2BF-9FBAE97FE0CD}" sibTransId="{60BC0E20-D399-476A-9392-464DF2C45E71}"/>
    <dgm:cxn modelId="{FDAB29CD-802E-4A8A-B8BF-DEDCB9BB63D5}" type="presOf" srcId="{1983DEEF-2178-49E4-AC73-9D26197ABA4D}" destId="{4461674B-7841-4BB7-8DDF-01A840B3B8AA}" srcOrd="0" destOrd="0" presId="urn:microsoft.com/office/officeart/2005/8/layout/matrix2"/>
    <dgm:cxn modelId="{412CA6D8-3533-4A35-AEB0-90136C18C361}" type="presOf" srcId="{31CDFD29-5600-451F-91B5-2109C28768B9}" destId="{14090DB9-0A23-4C3E-963F-AC6488D34277}" srcOrd="0" destOrd="0" presId="urn:microsoft.com/office/officeart/2005/8/layout/matrix2"/>
    <dgm:cxn modelId="{7B39428E-144E-4B7C-8853-435175F0EAF8}" type="presParOf" srcId="{14090DB9-0A23-4C3E-963F-AC6488D34277}" destId="{8F782FA5-10F4-4D7C-B52F-BDC2F0BC9843}" srcOrd="0" destOrd="0" presId="urn:microsoft.com/office/officeart/2005/8/layout/matrix2"/>
    <dgm:cxn modelId="{27663358-1AE7-47F3-8169-0538F55CC555}" type="presParOf" srcId="{14090DB9-0A23-4C3E-963F-AC6488D34277}" destId="{B8CA5C69-06DE-4B06-B0A3-7BB569CBF1A4}" srcOrd="1" destOrd="0" presId="urn:microsoft.com/office/officeart/2005/8/layout/matrix2"/>
    <dgm:cxn modelId="{48DB8C88-4F5B-4D46-B36D-98B4009CBEB5}" type="presParOf" srcId="{14090DB9-0A23-4C3E-963F-AC6488D34277}" destId="{6B02FEFB-1E12-4B61-8DB6-EF3EC71E4AA3}" srcOrd="2" destOrd="0" presId="urn:microsoft.com/office/officeart/2005/8/layout/matrix2"/>
    <dgm:cxn modelId="{3FE38BE4-781B-4CB5-9033-19902C6E8575}" type="presParOf" srcId="{14090DB9-0A23-4C3E-963F-AC6488D34277}" destId="{4461674B-7841-4BB7-8DDF-01A840B3B8AA}" srcOrd="3" destOrd="0" presId="urn:microsoft.com/office/officeart/2005/8/layout/matrix2"/>
    <dgm:cxn modelId="{EF7FB11A-8FAA-498E-9EA5-A5B88FA043AA}" type="presParOf" srcId="{14090DB9-0A23-4C3E-963F-AC6488D34277}" destId="{B2D5FB7F-98A4-4FE8-8120-F832B0FED00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2FA5-10F4-4D7C-B52F-BDC2F0BC9843}">
      <dsp:nvSpPr>
        <dsp:cNvPr id="0" name=""/>
        <dsp:cNvSpPr/>
      </dsp:nvSpPr>
      <dsp:spPr>
        <a:xfrm>
          <a:off x="853955" y="0"/>
          <a:ext cx="3415822" cy="3415822"/>
        </a:xfrm>
        <a:prstGeom prst="quadArrow">
          <a:avLst>
            <a:gd name="adj1" fmla="val 2000"/>
            <a:gd name="adj2" fmla="val 4000"/>
            <a:gd name="adj3" fmla="val 5000"/>
          </a:avLst>
        </a:prstGeom>
        <a:solidFill>
          <a:srgbClr val="1941B1"/>
        </a:solidFill>
        <a:ln>
          <a:solidFill>
            <a:srgbClr val="1941B1"/>
          </a:solidFill>
        </a:ln>
        <a:effectLst/>
      </dsp:spPr>
      <dsp:style>
        <a:lnRef idx="0">
          <a:scrgbClr r="0" g="0" b="0"/>
        </a:lnRef>
        <a:fillRef idx="1">
          <a:scrgbClr r="0" g="0" b="0"/>
        </a:fillRef>
        <a:effectRef idx="0">
          <a:scrgbClr r="0" g="0" b="0"/>
        </a:effectRef>
        <a:fontRef idx="minor"/>
      </dsp:style>
    </dsp:sp>
    <dsp:sp modelId="{B8CA5C69-06DE-4B06-B0A3-7BB569CBF1A4}">
      <dsp:nvSpPr>
        <dsp:cNvPr id="0" name=""/>
        <dsp:cNvSpPr/>
      </dsp:nvSpPr>
      <dsp:spPr>
        <a:xfrm>
          <a:off x="1075983" y="222028"/>
          <a:ext cx="1366328" cy="1366328"/>
        </a:xfrm>
        <a:prstGeom prst="ellipse">
          <a:avLst/>
        </a:prstGeom>
        <a:solidFill>
          <a:srgbClr val="1941B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等线" panose="02010600030101010101" charset="-122"/>
              <a:ea typeface="+mn-ea"/>
              <a:cs typeface="+mn-cs"/>
            </a:rPr>
            <a:t> </a:t>
          </a:r>
        </a:p>
      </dsp:txBody>
      <dsp:txXfrm>
        <a:off x="1276077" y="422122"/>
        <a:ext cx="966140" cy="966140"/>
      </dsp:txXfrm>
    </dsp:sp>
    <dsp:sp modelId="{6B02FEFB-1E12-4B61-8DB6-EF3EC71E4AA3}">
      <dsp:nvSpPr>
        <dsp:cNvPr id="0" name=""/>
        <dsp:cNvSpPr/>
      </dsp:nvSpPr>
      <dsp:spPr>
        <a:xfrm>
          <a:off x="2681420" y="222028"/>
          <a:ext cx="1366328" cy="1366328"/>
        </a:xfrm>
        <a:prstGeom prst="ellipse">
          <a:avLst/>
        </a:prstGeom>
        <a:solidFill>
          <a:srgbClr val="1941B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等线" panose="02010600030101010101" charset="-122"/>
              <a:ea typeface="+mn-ea"/>
              <a:cs typeface="+mn-cs"/>
            </a:rPr>
            <a:t> </a:t>
          </a:r>
        </a:p>
      </dsp:txBody>
      <dsp:txXfrm>
        <a:off x="2881514" y="422122"/>
        <a:ext cx="966140" cy="966140"/>
      </dsp:txXfrm>
    </dsp:sp>
    <dsp:sp modelId="{4461674B-7841-4BB7-8DDF-01A840B3B8AA}">
      <dsp:nvSpPr>
        <dsp:cNvPr id="0" name=""/>
        <dsp:cNvSpPr/>
      </dsp:nvSpPr>
      <dsp:spPr>
        <a:xfrm>
          <a:off x="1075983" y="1827464"/>
          <a:ext cx="1366328" cy="1366328"/>
        </a:xfrm>
        <a:prstGeom prst="ellipse">
          <a:avLst/>
        </a:prstGeom>
        <a:solidFill>
          <a:srgbClr val="1941B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等线" panose="02010600030101010101" charset="-122"/>
              <a:ea typeface="+mn-ea"/>
              <a:cs typeface="+mn-cs"/>
            </a:rPr>
            <a:t> </a:t>
          </a:r>
        </a:p>
      </dsp:txBody>
      <dsp:txXfrm>
        <a:off x="1276077" y="2027558"/>
        <a:ext cx="966140" cy="966140"/>
      </dsp:txXfrm>
    </dsp:sp>
    <dsp:sp modelId="{B2D5FB7F-98A4-4FE8-8120-F832B0FED003}">
      <dsp:nvSpPr>
        <dsp:cNvPr id="0" name=""/>
        <dsp:cNvSpPr/>
      </dsp:nvSpPr>
      <dsp:spPr>
        <a:xfrm>
          <a:off x="2681420" y="1827464"/>
          <a:ext cx="1366328" cy="1366328"/>
        </a:xfrm>
        <a:prstGeom prst="ellipse">
          <a:avLst/>
        </a:prstGeom>
        <a:solidFill>
          <a:srgbClr val="1941B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等线" panose="02010600030101010101" charset="-122"/>
              <a:ea typeface="+mn-ea"/>
              <a:cs typeface="+mn-cs"/>
            </a:rPr>
            <a:t> </a:t>
          </a:r>
        </a:p>
      </dsp:txBody>
      <dsp:txXfrm>
        <a:off x="2881514" y="2027558"/>
        <a:ext cx="966140" cy="96614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latin typeface="Calibri" panose="020F0502020204030204"/>
                <a:ea typeface="宋体" panose="02010600030101010101" pitchFamily="2" charset="-122"/>
              </a:rPr>
              <a:t>9</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latin typeface="Calibri" panose="020F0502020204030204"/>
                <a:ea typeface="宋体" panose="02010600030101010101" pitchFamily="2" charset="-122"/>
              </a:rPr>
              <a:t>15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latin typeface="Calibri" panose="020F0502020204030204"/>
                <a:ea typeface="宋体" panose="02010600030101010101" pitchFamily="2" charset="-122"/>
              </a:rPr>
              <a:t>20</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latin typeface="Calibri" panose="020F0502020204030204"/>
                <a:ea typeface="宋体" panose="02010600030101010101" pitchFamily="2" charset="-122"/>
              </a:rPr>
              <a:t>25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467118" y="3975646"/>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81" y="251520"/>
            <a:ext cx="2189953" cy="848968"/>
          </a:xfrm>
          <a:prstGeom prst="rect">
            <a:avLst/>
          </a:prstGeom>
        </p:spPr>
      </p:pic>
      <p:sp>
        <p:nvSpPr>
          <p:cNvPr id="13" name="平行四边形 12"/>
          <p:cNvSpPr/>
          <p:nvPr/>
        </p:nvSpPr>
        <p:spPr>
          <a:xfrm>
            <a:off x="2031200" y="1245591"/>
            <a:ext cx="8644499" cy="2328560"/>
          </a:xfrm>
          <a:prstGeom prst="parallelogram">
            <a:avLst>
              <a:gd name="adj" fmla="val 716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 y="1630515"/>
            <a:ext cx="12190415" cy="3030171"/>
            <a:chOff x="-1" y="1611086"/>
            <a:chExt cx="12190415" cy="3657600"/>
          </a:xfrm>
        </p:grpSpPr>
        <p:sp>
          <p:nvSpPr>
            <p:cNvPr id="24" name="矩形 3"/>
            <p:cNvSpPr/>
            <p:nvPr/>
          </p:nvSpPr>
          <p:spPr>
            <a:xfrm>
              <a:off x="261258" y="1620158"/>
              <a:ext cx="11929156" cy="2320473"/>
            </a:xfrm>
            <a:custGeom>
              <a:avLst/>
              <a:gdLst>
                <a:gd name="connsiteX0" fmla="*/ 0 w 12190413"/>
                <a:gd name="connsiteY0" fmla="*/ 0 h 3643086"/>
                <a:gd name="connsiteX1" fmla="*/ 12190413 w 12190413"/>
                <a:gd name="connsiteY1" fmla="*/ 0 h 3643086"/>
                <a:gd name="connsiteX2" fmla="*/ 12190413 w 12190413"/>
                <a:gd name="connsiteY2" fmla="*/ 3643086 h 3643086"/>
                <a:gd name="connsiteX3" fmla="*/ 0 w 12190413"/>
                <a:gd name="connsiteY3" fmla="*/ 3643086 h 3643086"/>
                <a:gd name="connsiteX4" fmla="*/ 0 w 12190413"/>
                <a:gd name="connsiteY4" fmla="*/ 0 h 3643086"/>
                <a:gd name="connsiteX0-1" fmla="*/ 1930400 w 12190413"/>
                <a:gd name="connsiteY0-2" fmla="*/ 0 h 3657600"/>
                <a:gd name="connsiteX1-3" fmla="*/ 12190413 w 12190413"/>
                <a:gd name="connsiteY1-4" fmla="*/ 14514 h 3657600"/>
                <a:gd name="connsiteX2-5" fmla="*/ 12190413 w 12190413"/>
                <a:gd name="connsiteY2-6" fmla="*/ 3657600 h 3657600"/>
                <a:gd name="connsiteX3-7" fmla="*/ 0 w 12190413"/>
                <a:gd name="connsiteY3-8" fmla="*/ 3657600 h 3657600"/>
                <a:gd name="connsiteX4-9" fmla="*/ 1930400 w 12190413"/>
                <a:gd name="connsiteY4-10" fmla="*/ 0 h 3657600"/>
                <a:gd name="connsiteX0-11" fmla="*/ 1669143 w 11929156"/>
                <a:gd name="connsiteY0-12" fmla="*/ 0 h 3727269"/>
                <a:gd name="connsiteX1-13" fmla="*/ 11929156 w 11929156"/>
                <a:gd name="connsiteY1-14" fmla="*/ 14514 h 3727269"/>
                <a:gd name="connsiteX2-15" fmla="*/ 11929156 w 11929156"/>
                <a:gd name="connsiteY2-16" fmla="*/ 3657600 h 3727269"/>
                <a:gd name="connsiteX3-17" fmla="*/ 0 w 11929156"/>
                <a:gd name="connsiteY3-18" fmla="*/ 3727269 h 3727269"/>
                <a:gd name="connsiteX4-19" fmla="*/ 1669143 w 11929156"/>
                <a:gd name="connsiteY4-20" fmla="*/ 0 h 3727269"/>
                <a:gd name="connsiteX0-21" fmla="*/ 1954893 w 11929156"/>
                <a:gd name="connsiteY0-22" fmla="*/ 22062 h 3712755"/>
                <a:gd name="connsiteX1-23" fmla="*/ 11929156 w 11929156"/>
                <a:gd name="connsiteY1-24" fmla="*/ 0 h 3712755"/>
                <a:gd name="connsiteX2-25" fmla="*/ 11929156 w 11929156"/>
                <a:gd name="connsiteY2-26" fmla="*/ 3643086 h 3712755"/>
                <a:gd name="connsiteX3-27" fmla="*/ 0 w 11929156"/>
                <a:gd name="connsiteY3-28" fmla="*/ 3712755 h 3712755"/>
                <a:gd name="connsiteX4-29" fmla="*/ 1954893 w 11929156"/>
                <a:gd name="connsiteY4-30" fmla="*/ 22062 h 3712755"/>
                <a:gd name="connsiteX0-31" fmla="*/ 1954893 w 11929156"/>
                <a:gd name="connsiteY0-32" fmla="*/ 22062 h 3712755"/>
                <a:gd name="connsiteX1-33" fmla="*/ 11929156 w 11929156"/>
                <a:gd name="connsiteY1-34" fmla="*/ 0 h 3712755"/>
                <a:gd name="connsiteX2-35" fmla="*/ 0 w 11929156"/>
                <a:gd name="connsiteY2-36" fmla="*/ 3712755 h 3712755"/>
                <a:gd name="connsiteX3-37" fmla="*/ 1954893 w 11929156"/>
                <a:gd name="connsiteY3-38" fmla="*/ 22062 h 3712755"/>
              </a:gdLst>
              <a:ahLst/>
              <a:cxnLst>
                <a:cxn ang="0">
                  <a:pos x="connsiteX0-1" y="connsiteY0-2"/>
                </a:cxn>
                <a:cxn ang="0">
                  <a:pos x="connsiteX1-3" y="connsiteY1-4"/>
                </a:cxn>
                <a:cxn ang="0">
                  <a:pos x="connsiteX2-5" y="connsiteY2-6"/>
                </a:cxn>
                <a:cxn ang="0">
                  <a:pos x="connsiteX3-7" y="connsiteY3-8"/>
                </a:cxn>
              </a:cxnLst>
              <a:rect l="l" t="t" r="r" b="b"/>
              <a:pathLst>
                <a:path w="11929156" h="3712755">
                  <a:moveTo>
                    <a:pt x="1954893" y="22062"/>
                  </a:moveTo>
                  <a:lnTo>
                    <a:pt x="11929156" y="0"/>
                  </a:lnTo>
                  <a:lnTo>
                    <a:pt x="0" y="3712755"/>
                  </a:lnTo>
                  <a:lnTo>
                    <a:pt x="1954893" y="2206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25" name="任意多边形: 形状 24"/>
            <p:cNvSpPr/>
            <p:nvPr/>
          </p:nvSpPr>
          <p:spPr>
            <a:xfrm>
              <a:off x="-1"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flipH="1" flipV="1">
              <a:off x="5642129"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blipFill dpi="0" rotWithShape="0">
              <a:blip r:embed="rId4" cstate="screen">
                <a:extLst>
                  <a:ext uri="{BEBA8EAE-BF5A-486C-A8C5-ECC9F3942E4B}">
                    <a14:imgProps xmlns:a14="http://schemas.microsoft.com/office/drawing/2010/main">
                      <a14:imgLayer r:embed="rId5">
                        <a14:imgEffect>
                          <a14:brightnessContrast bright="38000"/>
                        </a14:imgEffect>
                        <a14:imgEffect>
                          <a14:saturation sat="0"/>
                        </a14:imgEffect>
                        <a14:imgEffect>
                          <a14:sharpenSoften amount="58000"/>
                        </a14:imgEffect>
                      </a14:imgLayer>
                    </a14:imgProps>
                  </a:ext>
                </a:extLst>
              </a:blip>
              <a:srcRect/>
              <a:tile tx="-381000" ty="0" sx="39000" sy="39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9" name="组合 28"/>
          <p:cNvGrpSpPr/>
          <p:nvPr/>
        </p:nvGrpSpPr>
        <p:grpSpPr>
          <a:xfrm>
            <a:off x="183193" y="1630514"/>
            <a:ext cx="2007296" cy="1415143"/>
            <a:chOff x="8663779" y="330923"/>
            <a:chExt cx="2762846" cy="1947806"/>
          </a:xfrm>
        </p:grpSpPr>
        <p:sp>
          <p:nvSpPr>
            <p:cNvPr id="30" name="矩形 29"/>
            <p:cNvSpPr/>
            <p:nvPr/>
          </p:nvSpPr>
          <p:spPr>
            <a:xfrm>
              <a:off x="9240208" y="330923"/>
              <a:ext cx="817478" cy="81747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9786738" y="1436900"/>
              <a:ext cx="841829" cy="84182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8663779" y="1403632"/>
              <a:ext cx="438490" cy="43848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0988135" y="1148401"/>
              <a:ext cx="438490" cy="4384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Box 5"/>
          <p:cNvSpPr>
            <a:spLocks noChangeArrowheads="1"/>
          </p:cNvSpPr>
          <p:nvPr/>
        </p:nvSpPr>
        <p:spPr bwMode="auto">
          <a:xfrm>
            <a:off x="879058" y="2796951"/>
            <a:ext cx="5338582" cy="4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p>
            <a:pPr algn="ctr" eaLnBrk="1" hangingPunct="1">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sym typeface="方正兰亭中黑_GBK" pitchFamily="2" charset="-122"/>
              </a:rPr>
              <a:t>通用商务演示</a:t>
            </a:r>
            <a:r>
              <a:rPr lang="en-US" altLang="zh-CN" sz="2000" dirty="0">
                <a:solidFill>
                  <a:schemeClr val="bg1"/>
                </a:solidFill>
                <a:latin typeface="微软雅黑" panose="020B0503020204020204" pitchFamily="34" charset="-122"/>
                <a:ea typeface="微软雅黑" panose="020B0503020204020204" pitchFamily="34" charset="-122"/>
                <a:sym typeface="方正兰亭中黑_GBK" pitchFamily="2" charset="-122"/>
              </a:rPr>
              <a:t>/</a:t>
            </a:r>
            <a:r>
              <a:rPr lang="zh-CN" altLang="en-US" sz="2000" dirty="0">
                <a:solidFill>
                  <a:schemeClr val="bg1"/>
                </a:solidFill>
                <a:latin typeface="微软雅黑" panose="020B0503020204020204" pitchFamily="34" charset="-122"/>
                <a:ea typeface="微软雅黑" panose="020B0503020204020204" pitchFamily="34" charset="-122"/>
                <a:sym typeface="方正兰亭中黑_GBK" pitchFamily="2" charset="-122"/>
              </a:rPr>
              <a:t>计划汇报等</a:t>
            </a:r>
            <a:endParaRPr lang="zh-CN" altLang="en-US" sz="2000" dirty="0">
              <a:solidFill>
                <a:schemeClr val="bg1"/>
              </a:solidFill>
              <a:latin typeface="微软雅黑" panose="020B0503020204020204" pitchFamily="34" charset="-122"/>
              <a:ea typeface="微软雅黑" panose="020B0503020204020204" pitchFamily="34" charset="-122"/>
              <a:sym typeface="方正兰亭粗黑_GBK" charset="-122"/>
            </a:endParaRPr>
          </a:p>
        </p:txBody>
      </p:sp>
      <p:sp>
        <p:nvSpPr>
          <p:cNvPr id="43" name="TextBox 31"/>
          <p:cNvSpPr txBox="1"/>
          <p:nvPr/>
        </p:nvSpPr>
        <p:spPr>
          <a:xfrm>
            <a:off x="5942483" y="5972704"/>
            <a:ext cx="6052658" cy="338554"/>
          </a:xfrm>
          <a:prstGeom prst="rect">
            <a:avLst/>
          </a:prstGeom>
          <a:noFill/>
        </p:spPr>
        <p:txBody>
          <a:bodyPr wrap="square" rtlCol="0">
            <a:spAutoFit/>
          </a:bodyPr>
          <a:lstStyle/>
          <a:p>
            <a:pPr algn="ctr"/>
            <a:r>
              <a:rPr lang="zh-CN" altLang="en-US" sz="1600" spc="300" dirty="0">
                <a:solidFill>
                  <a:schemeClr val="bg1">
                    <a:lumMod val="65000"/>
                  </a:schemeClr>
                </a:solidFill>
                <a:latin typeface="微软雅黑" panose="020B0503020204020204" pitchFamily="34" charset="-122"/>
                <a:ea typeface="微软雅黑" panose="020B0503020204020204" pitchFamily="34" charset="-122"/>
              </a:rPr>
              <a:t>年终总结 </a:t>
            </a:r>
            <a:r>
              <a:rPr lang="en-US" altLang="zh-CN" sz="1600" spc="300" dirty="0">
                <a:solidFill>
                  <a:schemeClr val="bg1">
                    <a:lumMod val="65000"/>
                  </a:schemeClr>
                </a:solidFill>
                <a:latin typeface="微软雅黑" panose="020B0503020204020204" pitchFamily="34" charset="-122"/>
                <a:ea typeface="微软雅黑" panose="020B0503020204020204" pitchFamily="34" charset="-122"/>
              </a:rPr>
              <a:t>\ </a:t>
            </a:r>
            <a:r>
              <a:rPr lang="zh-CN" altLang="en-US" sz="1600" spc="300" dirty="0">
                <a:solidFill>
                  <a:schemeClr val="bg1">
                    <a:lumMod val="65000"/>
                  </a:schemeClr>
                </a:solidFill>
                <a:latin typeface="微软雅黑" panose="020B0503020204020204" pitchFamily="34" charset="-122"/>
                <a:ea typeface="微软雅黑" panose="020B0503020204020204" pitchFamily="34" charset="-122"/>
              </a:rPr>
              <a:t>新年计划 </a:t>
            </a:r>
            <a:r>
              <a:rPr lang="en-US" altLang="zh-CN" sz="1600" spc="300" dirty="0">
                <a:solidFill>
                  <a:schemeClr val="bg1">
                    <a:lumMod val="65000"/>
                  </a:schemeClr>
                </a:solidFill>
                <a:latin typeface="微软雅黑" panose="020B0503020204020204" pitchFamily="34" charset="-122"/>
                <a:ea typeface="微软雅黑" panose="020B0503020204020204" pitchFamily="34" charset="-122"/>
              </a:rPr>
              <a:t>\ </a:t>
            </a:r>
            <a:r>
              <a:rPr lang="zh-CN" altLang="en-US" sz="1600" spc="300" dirty="0">
                <a:solidFill>
                  <a:schemeClr val="bg1">
                    <a:lumMod val="65000"/>
                  </a:schemeClr>
                </a:solidFill>
                <a:latin typeface="微软雅黑" panose="020B0503020204020204" pitchFamily="34" charset="-122"/>
                <a:ea typeface="微软雅黑" panose="020B0503020204020204" pitchFamily="34" charset="-122"/>
              </a:rPr>
              <a:t>述职报告 </a:t>
            </a:r>
            <a:r>
              <a:rPr lang="en-US" altLang="zh-CN" sz="1600" spc="300" dirty="0">
                <a:solidFill>
                  <a:schemeClr val="bg1">
                    <a:lumMod val="65000"/>
                  </a:schemeClr>
                </a:solidFill>
                <a:latin typeface="微软雅黑" panose="020B0503020204020204" pitchFamily="34" charset="-122"/>
                <a:ea typeface="微软雅黑" panose="020B0503020204020204" pitchFamily="34" charset="-122"/>
              </a:rPr>
              <a:t>\ </a:t>
            </a:r>
            <a:r>
              <a:rPr lang="zh-CN" altLang="en-US" sz="1600" spc="300" dirty="0">
                <a:solidFill>
                  <a:schemeClr val="bg1">
                    <a:lumMod val="65000"/>
                  </a:schemeClr>
                </a:solidFill>
                <a:latin typeface="微软雅黑" panose="020B0503020204020204" pitchFamily="34" charset="-122"/>
                <a:ea typeface="微软雅黑" panose="020B0503020204020204" pitchFamily="34" charset="-122"/>
              </a:rPr>
              <a:t>工作汇报</a:t>
            </a:r>
          </a:p>
        </p:txBody>
      </p:sp>
      <p:sp>
        <p:nvSpPr>
          <p:cNvPr id="44" name="TextBox 32"/>
          <p:cNvSpPr txBox="1"/>
          <p:nvPr/>
        </p:nvSpPr>
        <p:spPr>
          <a:xfrm>
            <a:off x="5739546" y="5049797"/>
            <a:ext cx="8740086" cy="830997"/>
          </a:xfrm>
          <a:prstGeom prst="rect">
            <a:avLst/>
          </a:prstGeom>
          <a:noFill/>
        </p:spPr>
        <p:txBody>
          <a:bodyPr wrap="square" rtlCol="0">
            <a:spAutoFit/>
          </a:bodyPr>
          <a:lstStyle/>
          <a:p>
            <a:r>
              <a:rPr lang="zh-CN" altLang="en-US" sz="4800" b="1" dirty="0">
                <a:solidFill>
                  <a:srgbClr val="002060"/>
                </a:solidFill>
                <a:latin typeface="微软雅黑" panose="020B0503020204020204" pitchFamily="34" charset="-122"/>
                <a:ea typeface="微软雅黑" panose="020B0503020204020204" pitchFamily="34" charset="-122"/>
              </a:rPr>
              <a:t>蓝色通用商务</a:t>
            </a:r>
            <a:r>
              <a:rPr lang="en-US" altLang="zh-CN" sz="4800" b="1" dirty="0">
                <a:solidFill>
                  <a:srgbClr val="002060"/>
                </a:solidFill>
                <a:latin typeface="微软雅黑" panose="020B0503020204020204" pitchFamily="34" charset="-122"/>
                <a:ea typeface="微软雅黑" panose="020B0503020204020204" pitchFamily="34" charset="-122"/>
              </a:rPr>
              <a:t>PPT</a:t>
            </a:r>
            <a:r>
              <a:rPr lang="zh-CN" altLang="en-US" sz="4800" b="1" dirty="0">
                <a:solidFill>
                  <a:srgbClr val="002060"/>
                </a:solidFill>
                <a:latin typeface="微软雅黑" panose="020B0503020204020204" pitchFamily="34" charset="-122"/>
                <a:ea typeface="微软雅黑" panose="020B0503020204020204" pitchFamily="34" charset="-122"/>
              </a:rPr>
              <a:t>模板</a:t>
            </a:r>
          </a:p>
        </p:txBody>
      </p:sp>
      <p:sp>
        <p:nvSpPr>
          <p:cNvPr id="12" name="直角三角形 11"/>
          <p:cNvSpPr/>
          <p:nvPr/>
        </p:nvSpPr>
        <p:spPr>
          <a:xfrm flipH="1">
            <a:off x="10210800" y="1922615"/>
            <a:ext cx="1979612" cy="273807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983B7"/>
              </a:solidFill>
            </a:endParaRPr>
          </a:p>
        </p:txBody>
      </p:sp>
      <p:grpSp>
        <p:nvGrpSpPr>
          <p:cNvPr id="47" name="组合 46"/>
          <p:cNvGrpSpPr/>
          <p:nvPr/>
        </p:nvGrpSpPr>
        <p:grpSpPr>
          <a:xfrm>
            <a:off x="9803443" y="506564"/>
            <a:ext cx="2007296" cy="1415143"/>
            <a:chOff x="8663779" y="330923"/>
            <a:chExt cx="2762846" cy="1947806"/>
          </a:xfrm>
        </p:grpSpPr>
        <p:sp>
          <p:nvSpPr>
            <p:cNvPr id="48" name="矩形 47"/>
            <p:cNvSpPr/>
            <p:nvPr/>
          </p:nvSpPr>
          <p:spPr>
            <a:xfrm>
              <a:off x="9240208" y="330923"/>
              <a:ext cx="817478" cy="81747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786738" y="1436900"/>
              <a:ext cx="841829" cy="841829"/>
            </a:xfrm>
            <a:prstGeom prst="rect">
              <a:avLst/>
            </a:prstGeom>
            <a:solidFill>
              <a:schemeClr val="tx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8663779" y="1403632"/>
              <a:ext cx="438490" cy="438488"/>
            </a:xfrm>
            <a:prstGeom prst="rect">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0988135" y="1148401"/>
              <a:ext cx="438490" cy="43848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TextBox 23"/>
          <p:cNvSpPr txBox="1"/>
          <p:nvPr/>
        </p:nvSpPr>
        <p:spPr>
          <a:xfrm>
            <a:off x="2018859" y="3203477"/>
            <a:ext cx="3541601" cy="461665"/>
          </a:xfrm>
          <a:prstGeom prst="rect">
            <a:avLst/>
          </a:prstGeom>
          <a:noFill/>
        </p:spPr>
        <p:txBody>
          <a:bodyPr wrap="square" rtlCol="0">
            <a:spAutoFit/>
          </a:bodyPr>
          <a:lstStyle/>
          <a:p>
            <a:r>
              <a:rPr lang="en-US" altLang="zh-CN" sz="800" dirty="0">
                <a:solidFill>
                  <a:schemeClr val="bg1"/>
                </a:solidFill>
                <a:latin typeface="微软雅黑" panose="020B0503020204020204" pitchFamily="34" charset="-122"/>
                <a:ea typeface="微软雅黑" panose="020B0503020204020204" pitchFamily="34" charset="-122"/>
              </a:rPr>
              <a:t>Your content to play here, or through your copy, </a:t>
            </a:r>
          </a:p>
          <a:p>
            <a:r>
              <a:rPr lang="en-US" altLang="zh-CN" sz="80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8" name="TextBox 23"/>
          <p:cNvSpPr txBox="1"/>
          <p:nvPr/>
        </p:nvSpPr>
        <p:spPr>
          <a:xfrm>
            <a:off x="1024461" y="5116844"/>
            <a:ext cx="4070692" cy="1446550"/>
          </a:xfrm>
          <a:prstGeom prst="rect">
            <a:avLst/>
          </a:prstGeom>
          <a:noFill/>
        </p:spPr>
        <p:txBody>
          <a:bodyPr wrap="square" rtlCol="0">
            <a:spAutoFit/>
          </a:bodyPr>
          <a:lstStyle/>
          <a:p>
            <a:r>
              <a:rPr lang="en-US" altLang="zh-CN" sz="800" dirty="0">
                <a:solidFill>
                  <a:schemeClr val="bg1">
                    <a:lumMod val="7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lumMod val="75000"/>
                  </a:schemeClr>
                </a:solidFill>
                <a:latin typeface="微软雅黑" panose="020B0503020204020204" pitchFamily="34" charset="-122"/>
                <a:ea typeface="微软雅黑" panose="020B0503020204020204" pitchFamily="34" charset="-122"/>
              </a:rPr>
              <a:t>aste</a:t>
            </a:r>
            <a:r>
              <a:rPr lang="en-US" altLang="zh-CN" sz="800" dirty="0">
                <a:solidFill>
                  <a:schemeClr val="bg1">
                    <a:lumMod val="75000"/>
                  </a:scheme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a:p>
            <a:r>
              <a:rPr lang="en-US" altLang="zh-CN" sz="800" dirty="0">
                <a:solidFill>
                  <a:schemeClr val="bg1">
                    <a:lumMod val="75000"/>
                  </a:schemeClr>
                </a:solidFill>
                <a:latin typeface="微软雅黑" panose="020B0503020204020204" pitchFamily="34" charset="-122"/>
                <a:ea typeface="微软雅黑" panose="020B0503020204020204" pitchFamily="34" charset="-122"/>
              </a:rPr>
              <a:t>Your content to play here, or through your copy, </a:t>
            </a:r>
          </a:p>
          <a:p>
            <a:r>
              <a:rPr lang="en-US" altLang="zh-CN" sz="800" dirty="0">
                <a:solidFill>
                  <a:schemeClr val="bg1">
                    <a:lumMod val="7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lumMod val="75000"/>
                  </a:schemeClr>
                </a:solidFill>
                <a:latin typeface="微软雅黑" panose="020B0503020204020204" pitchFamily="34" charset="-122"/>
                <a:ea typeface="微软雅黑" panose="020B0503020204020204" pitchFamily="34" charset="-122"/>
              </a:rPr>
              <a:t>aste</a:t>
            </a:r>
            <a:r>
              <a:rPr lang="en-US" altLang="zh-CN" sz="800" dirty="0">
                <a:solidFill>
                  <a:schemeClr val="bg1">
                    <a:lumMod val="75000"/>
                  </a:scheme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a:p>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a:p>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50"/>
                                        <p:tgtEl>
                                          <p:spTgt spid="13"/>
                                        </p:tgtEl>
                                      </p:cBhvr>
                                    </p:animEffect>
                                    <p:anim calcmode="lin" valueType="num">
                                      <p:cBhvr>
                                        <p:cTn id="14" dur="750" fill="hold"/>
                                        <p:tgtEl>
                                          <p:spTgt spid="13"/>
                                        </p:tgtEl>
                                        <p:attrNameLst>
                                          <p:attrName>ppt_x</p:attrName>
                                        </p:attrNameLst>
                                      </p:cBhvr>
                                      <p:tavLst>
                                        <p:tav tm="0">
                                          <p:val>
                                            <p:strVal val="#ppt_x"/>
                                          </p:val>
                                        </p:tav>
                                        <p:tav tm="100000">
                                          <p:val>
                                            <p:strVal val="#ppt_x"/>
                                          </p:val>
                                        </p:tav>
                                      </p:tavLst>
                                    </p:anim>
                                    <p:anim calcmode="lin" valueType="num">
                                      <p:cBhvr>
                                        <p:cTn id="15" dur="750" fill="hold"/>
                                        <p:tgtEl>
                                          <p:spTgt spid="13"/>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750" fill="hold"/>
                                        <p:tgtEl>
                                          <p:spTgt spid="12"/>
                                        </p:tgtEl>
                                        <p:attrNameLst>
                                          <p:attrName>ppt_x</p:attrName>
                                        </p:attrNameLst>
                                      </p:cBhvr>
                                      <p:tavLst>
                                        <p:tav tm="0">
                                          <p:val>
                                            <p:strVal val="0-#ppt_w/2"/>
                                          </p:val>
                                        </p:tav>
                                        <p:tav tm="100000">
                                          <p:val>
                                            <p:strVal val="#ppt_x"/>
                                          </p:val>
                                        </p:tav>
                                      </p:tavLst>
                                    </p:anim>
                                    <p:anim calcmode="lin" valueType="num">
                                      <p:cBhvr additive="base">
                                        <p:cTn id="19" dur="75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2"/>
                                        </p:tgtEl>
                                        <p:attrNameLst>
                                          <p:attrName>ppt_y</p:attrName>
                                        </p:attrNameLst>
                                      </p:cBhvr>
                                      <p:tavLst>
                                        <p:tav tm="0">
                                          <p:val>
                                            <p:strVal val="#ppt_y"/>
                                          </p:val>
                                        </p:tav>
                                        <p:tav tm="100000">
                                          <p:val>
                                            <p:strVal val="#ppt_y"/>
                                          </p:val>
                                        </p:tav>
                                      </p:tavLst>
                                    </p:anim>
                                    <p:anim calcmode="lin" valueType="num">
                                      <p:cBhvr>
                                        <p:cTn id="25"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27" dur="500" tmFilter="0,0; .5, 1; 1, 1"/>
                                        <p:tgtEl>
                                          <p:spTgt spid="42"/>
                                        </p:tgtEl>
                                      </p:cBhvr>
                                    </p:animEffect>
                                  </p:childTnLst>
                                </p:cTn>
                              </p:par>
                            </p:childTnLst>
                          </p:cTn>
                        </p:par>
                        <p:par>
                          <p:cTn id="28" fill="hold">
                            <p:stCondLst>
                              <p:cond delay="1049"/>
                            </p:stCondLst>
                            <p:childTnLst>
                              <p:par>
                                <p:cTn id="29" presetID="22" presetClass="entr" presetSubtype="8" fill="hold" grpId="0" nodeType="afterEffect">
                                  <p:stCondLst>
                                    <p:cond delay="0"/>
                                  </p:stCondLst>
                                  <p:iterate type="lt">
                                    <p:tmPct val="30000"/>
                                  </p:iterate>
                                  <p:childTnLst>
                                    <p:set>
                                      <p:cBhvr>
                                        <p:cTn id="30" dur="1" fill="hold">
                                          <p:stCondLst>
                                            <p:cond delay="0"/>
                                          </p:stCondLst>
                                        </p:cTn>
                                        <p:tgtEl>
                                          <p:spTgt spid="52"/>
                                        </p:tgtEl>
                                        <p:attrNameLst>
                                          <p:attrName>style.visibility</p:attrName>
                                        </p:attrNameLst>
                                      </p:cBhvr>
                                      <p:to>
                                        <p:strVal val="visible"/>
                                      </p:to>
                                    </p:set>
                                    <p:animEffect transition="in" filter="wipe(left)">
                                      <p:cBhvr>
                                        <p:cTn id="31" dur="20"/>
                                        <p:tgtEl>
                                          <p:spTgt spid="52"/>
                                        </p:tgtEl>
                                      </p:cBhvr>
                                    </p:animEffect>
                                  </p:childTnLst>
                                </p:cTn>
                              </p:par>
                              <p:par>
                                <p:cTn id="32" presetID="53" presetClass="entr" presetSubtype="16" fill="hold" nodeType="withEffect">
                                  <p:stCondLst>
                                    <p:cond delay="5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750" fill="hold"/>
                                        <p:tgtEl>
                                          <p:spTgt spid="29"/>
                                        </p:tgtEl>
                                        <p:attrNameLst>
                                          <p:attrName>ppt_w</p:attrName>
                                        </p:attrNameLst>
                                      </p:cBhvr>
                                      <p:tavLst>
                                        <p:tav tm="0">
                                          <p:val>
                                            <p:fltVal val="0"/>
                                          </p:val>
                                        </p:tav>
                                        <p:tav tm="100000">
                                          <p:val>
                                            <p:strVal val="#ppt_w"/>
                                          </p:val>
                                        </p:tav>
                                      </p:tavLst>
                                    </p:anim>
                                    <p:anim calcmode="lin" valueType="num">
                                      <p:cBhvr>
                                        <p:cTn id="35" dur="750" fill="hold"/>
                                        <p:tgtEl>
                                          <p:spTgt spid="29"/>
                                        </p:tgtEl>
                                        <p:attrNameLst>
                                          <p:attrName>ppt_h</p:attrName>
                                        </p:attrNameLst>
                                      </p:cBhvr>
                                      <p:tavLst>
                                        <p:tav tm="0">
                                          <p:val>
                                            <p:fltVal val="0"/>
                                          </p:val>
                                        </p:tav>
                                        <p:tav tm="100000">
                                          <p:val>
                                            <p:strVal val="#ppt_h"/>
                                          </p:val>
                                        </p:tav>
                                      </p:tavLst>
                                    </p:anim>
                                    <p:animEffect transition="in" filter="fade">
                                      <p:cBhvr>
                                        <p:cTn id="36" dur="750"/>
                                        <p:tgtEl>
                                          <p:spTgt spid="29"/>
                                        </p:tgtEl>
                                      </p:cBhvr>
                                    </p:animEffect>
                                  </p:childTnLst>
                                </p:cTn>
                              </p:par>
                            </p:childTnLst>
                          </p:cTn>
                        </p:par>
                        <p:par>
                          <p:cTn id="37" fill="hold">
                            <p:stCondLst>
                              <p:cond delay="2299"/>
                            </p:stCondLst>
                            <p:childTnLst>
                              <p:par>
                                <p:cTn id="38" presetID="26" presetClass="emph" presetSubtype="0" fill="hold" nodeType="afterEffect">
                                  <p:stCondLst>
                                    <p:cond delay="0"/>
                                  </p:stCondLst>
                                  <p:childTnLst>
                                    <p:animEffect transition="out" filter="fade">
                                      <p:cBhvr>
                                        <p:cTn id="39" dur="500" tmFilter="0, 0; .2, .5; .8, .5; 1, 0"/>
                                        <p:tgtEl>
                                          <p:spTgt spid="29"/>
                                        </p:tgtEl>
                                      </p:cBhvr>
                                    </p:animEffect>
                                    <p:animScale>
                                      <p:cBhvr>
                                        <p:cTn id="40" dur="250" autoRev="1" fill="hold"/>
                                        <p:tgtEl>
                                          <p:spTgt spid="29"/>
                                        </p:tgtEl>
                                      </p:cBhvr>
                                      <p:by x="105000" y="105000"/>
                                    </p:animScale>
                                  </p:childTnLst>
                                </p:cTn>
                              </p:par>
                              <p:par>
                                <p:cTn id="41" presetID="53" presetClass="entr" presetSubtype="16" fill="hold" nodeType="withEffect">
                                  <p:stCondLst>
                                    <p:cond delay="5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750" fill="hold"/>
                                        <p:tgtEl>
                                          <p:spTgt spid="47"/>
                                        </p:tgtEl>
                                        <p:attrNameLst>
                                          <p:attrName>ppt_w</p:attrName>
                                        </p:attrNameLst>
                                      </p:cBhvr>
                                      <p:tavLst>
                                        <p:tav tm="0">
                                          <p:val>
                                            <p:fltVal val="0"/>
                                          </p:val>
                                        </p:tav>
                                        <p:tav tm="100000">
                                          <p:val>
                                            <p:strVal val="#ppt_w"/>
                                          </p:val>
                                        </p:tav>
                                      </p:tavLst>
                                    </p:anim>
                                    <p:anim calcmode="lin" valueType="num">
                                      <p:cBhvr>
                                        <p:cTn id="44" dur="750" fill="hold"/>
                                        <p:tgtEl>
                                          <p:spTgt spid="47"/>
                                        </p:tgtEl>
                                        <p:attrNameLst>
                                          <p:attrName>ppt_h</p:attrName>
                                        </p:attrNameLst>
                                      </p:cBhvr>
                                      <p:tavLst>
                                        <p:tav tm="0">
                                          <p:val>
                                            <p:fltVal val="0"/>
                                          </p:val>
                                        </p:tav>
                                        <p:tav tm="100000">
                                          <p:val>
                                            <p:strVal val="#ppt_h"/>
                                          </p:val>
                                        </p:tav>
                                      </p:tavLst>
                                    </p:anim>
                                    <p:animEffect transition="in" filter="fade">
                                      <p:cBhvr>
                                        <p:cTn id="45" dur="750"/>
                                        <p:tgtEl>
                                          <p:spTgt spid="47"/>
                                        </p:tgtEl>
                                      </p:cBhvr>
                                    </p:animEffect>
                                  </p:childTnLst>
                                </p:cTn>
                              </p:par>
                            </p:childTnLst>
                          </p:cTn>
                        </p:par>
                        <p:par>
                          <p:cTn id="46" fill="hold">
                            <p:stCondLst>
                              <p:cond delay="2799"/>
                            </p:stCondLst>
                            <p:childTnLst>
                              <p:par>
                                <p:cTn id="47" presetID="26" presetClass="emph" presetSubtype="0" fill="hold" nodeType="afterEffect">
                                  <p:stCondLst>
                                    <p:cond delay="0"/>
                                  </p:stCondLst>
                                  <p:childTnLst>
                                    <p:animEffect transition="out" filter="fade">
                                      <p:cBhvr>
                                        <p:cTn id="48" dur="500" tmFilter="0, 0; .2, .5; .8, .5; 1, 0"/>
                                        <p:tgtEl>
                                          <p:spTgt spid="47"/>
                                        </p:tgtEl>
                                      </p:cBhvr>
                                    </p:animEffect>
                                    <p:animScale>
                                      <p:cBhvr>
                                        <p:cTn id="49" dur="250" autoRev="1" fill="hold"/>
                                        <p:tgtEl>
                                          <p:spTgt spid="47"/>
                                        </p:tgtEl>
                                      </p:cBhvr>
                                      <p:by x="105000" y="105000"/>
                                    </p:animScale>
                                  </p:childTnLst>
                                </p:cTn>
                              </p:par>
                            </p:childTnLst>
                          </p:cTn>
                        </p:par>
                        <p:par>
                          <p:cTn id="50" fill="hold">
                            <p:stCondLst>
                              <p:cond delay="3299"/>
                            </p:stCondLst>
                            <p:childTnLst>
                              <p:par>
                                <p:cTn id="51" presetID="41" presetClass="entr" presetSubtype="0" fill="hold" grpId="0" nodeType="afterEffect">
                                  <p:stCondLst>
                                    <p:cond delay="0"/>
                                  </p:stCondLst>
                                  <p:iterate type="lt">
                                    <p:tmPct val="3333"/>
                                  </p:iterate>
                                  <p:childTnLst>
                                    <p:set>
                                      <p:cBhvr>
                                        <p:cTn id="52" dur="1" fill="hold">
                                          <p:stCondLst>
                                            <p:cond delay="0"/>
                                          </p:stCondLst>
                                        </p:cTn>
                                        <p:tgtEl>
                                          <p:spTgt spid="44"/>
                                        </p:tgtEl>
                                        <p:attrNameLst>
                                          <p:attrName>style.visibility</p:attrName>
                                        </p:attrNameLst>
                                      </p:cBhvr>
                                      <p:to>
                                        <p:strVal val="visible"/>
                                      </p:to>
                                    </p:set>
                                    <p:anim calcmode="lin" valueType="num">
                                      <p:cBhvr>
                                        <p:cTn id="53" dur="7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4" dur="750" fill="hold"/>
                                        <p:tgtEl>
                                          <p:spTgt spid="44"/>
                                        </p:tgtEl>
                                        <p:attrNameLst>
                                          <p:attrName>ppt_y</p:attrName>
                                        </p:attrNameLst>
                                      </p:cBhvr>
                                      <p:tavLst>
                                        <p:tav tm="0">
                                          <p:val>
                                            <p:strVal val="#ppt_y"/>
                                          </p:val>
                                        </p:tav>
                                        <p:tav tm="100000">
                                          <p:val>
                                            <p:strVal val="#ppt_y"/>
                                          </p:val>
                                        </p:tav>
                                      </p:tavLst>
                                    </p:anim>
                                    <p:anim calcmode="lin" valueType="num">
                                      <p:cBhvr>
                                        <p:cTn id="55" dur="7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6" dur="7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750" tmFilter="0,0; .5, 1; 1, 1"/>
                                        <p:tgtEl>
                                          <p:spTgt spid="44"/>
                                        </p:tgtEl>
                                      </p:cBhvr>
                                    </p:animEffect>
                                  </p:childTnLst>
                                </p:cTn>
                              </p:par>
                            </p:childTnLst>
                          </p:cTn>
                        </p:par>
                        <p:par>
                          <p:cTn id="58" fill="hold">
                            <p:stCondLst>
                              <p:cond delay="5049"/>
                            </p:stCondLst>
                            <p:childTnLst>
                              <p:par>
                                <p:cTn id="59" presetID="56" presetClass="entr" presetSubtype="0" fill="hold" grpId="0" nodeType="afterEffect">
                                  <p:stCondLst>
                                    <p:cond delay="17"/>
                                  </p:stCondLst>
                                  <p:iterate type="lt">
                                    <p:tmPct val="10000"/>
                                  </p:iterate>
                                  <p:childTnLst>
                                    <p:set>
                                      <p:cBhvr>
                                        <p:cTn id="60" dur="1" fill="hold">
                                          <p:stCondLst>
                                            <p:cond delay="0"/>
                                          </p:stCondLst>
                                        </p:cTn>
                                        <p:tgtEl>
                                          <p:spTgt spid="43"/>
                                        </p:tgtEl>
                                        <p:attrNameLst>
                                          <p:attrName>style.visibility</p:attrName>
                                        </p:attrNameLst>
                                      </p:cBhvr>
                                      <p:to>
                                        <p:strVal val="visible"/>
                                      </p:to>
                                    </p:set>
                                    <p:anim by="(-#ppt_w*2)" calcmode="lin" valueType="num">
                                      <p:cBhvr rctx="PPT">
                                        <p:cTn id="61" dur="375" autoRev="1" fill="hold">
                                          <p:stCondLst>
                                            <p:cond delay="0"/>
                                          </p:stCondLst>
                                        </p:cTn>
                                        <p:tgtEl>
                                          <p:spTgt spid="43"/>
                                        </p:tgtEl>
                                        <p:attrNameLst>
                                          <p:attrName>ppt_w</p:attrName>
                                        </p:attrNameLst>
                                      </p:cBhvr>
                                    </p:anim>
                                    <p:anim by="(#ppt_w*0.50)" calcmode="lin" valueType="num">
                                      <p:cBhvr>
                                        <p:cTn id="62" dur="375" decel="50000" autoRev="1" fill="hold">
                                          <p:stCondLst>
                                            <p:cond delay="0"/>
                                          </p:stCondLst>
                                        </p:cTn>
                                        <p:tgtEl>
                                          <p:spTgt spid="43"/>
                                        </p:tgtEl>
                                        <p:attrNameLst>
                                          <p:attrName>ppt_x</p:attrName>
                                        </p:attrNameLst>
                                      </p:cBhvr>
                                    </p:anim>
                                    <p:anim from="(-#ppt_h/2)" to="(#ppt_y)" calcmode="lin" valueType="num">
                                      <p:cBhvr>
                                        <p:cTn id="63" dur="750" fill="hold">
                                          <p:stCondLst>
                                            <p:cond delay="0"/>
                                          </p:stCondLst>
                                        </p:cTn>
                                        <p:tgtEl>
                                          <p:spTgt spid="43"/>
                                        </p:tgtEl>
                                        <p:attrNameLst>
                                          <p:attrName>ppt_y</p:attrName>
                                        </p:attrNameLst>
                                      </p:cBhvr>
                                    </p:anim>
                                    <p:animRot by="21600000">
                                      <p:cBhvr>
                                        <p:cTn id="64" dur="750" fill="hold">
                                          <p:stCondLst>
                                            <p:cond delay="0"/>
                                          </p:stCondLst>
                                        </p:cTn>
                                        <p:tgtEl>
                                          <p:spTgt spid="43"/>
                                        </p:tgtEl>
                                        <p:attrNameLst>
                                          <p:attrName>r</p:attrName>
                                        </p:attrNameLst>
                                      </p:cBhvr>
                                    </p:animRot>
                                  </p:childTnLst>
                                </p:cTn>
                              </p:par>
                            </p:childTnLst>
                          </p:cTn>
                        </p:par>
                        <p:par>
                          <p:cTn id="65" fill="hold">
                            <p:stCondLst>
                              <p:cond delay="7616"/>
                            </p:stCondLst>
                            <p:childTnLst>
                              <p:par>
                                <p:cTn id="66" presetID="22" presetClass="entr" presetSubtype="8" fill="hold" grpId="0" nodeType="afterEffect">
                                  <p:stCondLst>
                                    <p:cond delay="17"/>
                                  </p:stCondLst>
                                  <p:iterate type="lt">
                                    <p:tmPct val="30000"/>
                                  </p:iterate>
                                  <p:childTnLst>
                                    <p:set>
                                      <p:cBhvr>
                                        <p:cTn id="67" dur="1" fill="hold">
                                          <p:stCondLst>
                                            <p:cond delay="0"/>
                                          </p:stCondLst>
                                        </p:cTn>
                                        <p:tgtEl>
                                          <p:spTgt spid="58"/>
                                        </p:tgtEl>
                                        <p:attrNameLst>
                                          <p:attrName>style.visibility</p:attrName>
                                        </p:attrNameLst>
                                      </p:cBhvr>
                                      <p:to>
                                        <p:strVal val="visible"/>
                                      </p:to>
                                    </p:set>
                                    <p:animEffect transition="in" filter="wipe(left)">
                                      <p:cBhvr>
                                        <p:cTn id="68" dur="10"/>
                                        <p:tgtEl>
                                          <p:spTgt spid="58"/>
                                        </p:tgtEl>
                                      </p:cBhvr>
                                    </p:animEffect>
                                  </p:childTnLst>
                                </p:cTn>
                              </p:par>
                              <p:par>
                                <p:cTn id="69" presetID="42"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750"/>
                                        <p:tgtEl>
                                          <p:spTgt spid="15"/>
                                        </p:tgtEl>
                                      </p:cBhvr>
                                    </p:animEffect>
                                    <p:anim calcmode="lin" valueType="num">
                                      <p:cBhvr>
                                        <p:cTn id="72" dur="750" fill="hold"/>
                                        <p:tgtEl>
                                          <p:spTgt spid="15"/>
                                        </p:tgtEl>
                                        <p:attrNameLst>
                                          <p:attrName>ppt_x</p:attrName>
                                        </p:attrNameLst>
                                      </p:cBhvr>
                                      <p:tavLst>
                                        <p:tav tm="0">
                                          <p:val>
                                            <p:strVal val="#ppt_x"/>
                                          </p:val>
                                        </p:tav>
                                        <p:tav tm="100000">
                                          <p:val>
                                            <p:strVal val="#ppt_x"/>
                                          </p:val>
                                        </p:tav>
                                      </p:tavLst>
                                    </p:anim>
                                    <p:anim calcmode="lin" valueType="num">
                                      <p:cBhvr>
                                        <p:cTn id="73"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2" grpId="0" bldLvl="0" autoUpdateAnimBg="0"/>
      <p:bldP spid="43" grpId="0"/>
      <p:bldP spid="44" grpId="0"/>
      <p:bldP spid="12" grpId="0" animBg="1"/>
      <p:bldP spid="52" grpId="0"/>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p:cNvSpPr txBox="1"/>
          <p:nvPr/>
        </p:nvSpPr>
        <p:spPr>
          <a:xfrm>
            <a:off x="782706" y="341487"/>
            <a:ext cx="2208938"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2.1</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市场潜力</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MARKET</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POTENTIAL</a:t>
            </a:r>
          </a:p>
        </p:txBody>
      </p:sp>
      <p:sp>
        <p:nvSpPr>
          <p:cNvPr id="20" name="矩形 19"/>
          <p:cNvSpPr/>
          <p:nvPr/>
        </p:nvSpPr>
        <p:spPr>
          <a:xfrm>
            <a:off x="1480458" y="2017486"/>
            <a:ext cx="2989943" cy="4281714"/>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21" name="矩形 20"/>
          <p:cNvSpPr/>
          <p:nvPr/>
        </p:nvSpPr>
        <p:spPr>
          <a:xfrm>
            <a:off x="4601029" y="1717263"/>
            <a:ext cx="2989943" cy="4281714"/>
          </a:xfrm>
          <a:prstGeom prst="rect">
            <a:avLst/>
          </a:prstGeom>
          <a:solidFill>
            <a:srgbClr val="163A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22" name="矩形 21"/>
          <p:cNvSpPr/>
          <p:nvPr/>
        </p:nvSpPr>
        <p:spPr>
          <a:xfrm>
            <a:off x="7721600" y="2017486"/>
            <a:ext cx="2989943" cy="4281714"/>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grpSp>
        <p:nvGrpSpPr>
          <p:cNvPr id="23" name="组合 22"/>
          <p:cNvGrpSpPr/>
          <p:nvPr/>
        </p:nvGrpSpPr>
        <p:grpSpPr>
          <a:xfrm>
            <a:off x="1566876" y="4191228"/>
            <a:ext cx="2817105" cy="1526411"/>
            <a:chOff x="1653294" y="4191228"/>
            <a:chExt cx="2817105" cy="1526411"/>
          </a:xfrm>
        </p:grpSpPr>
        <p:sp>
          <p:nvSpPr>
            <p:cNvPr id="24" name="文本框 9"/>
            <p:cNvSpPr txBox="1"/>
            <p:nvPr/>
          </p:nvSpPr>
          <p:spPr>
            <a:xfrm>
              <a:off x="2222510" y="4191228"/>
              <a:ext cx="1678674" cy="335989"/>
            </a:xfrm>
            <a:prstGeom prst="rect">
              <a:avLst/>
            </a:prstGeom>
            <a:noFill/>
          </p:spPr>
          <p:txBody>
            <a:bodyPr wrap="square" rtlCol="0">
              <a:spAutoFit/>
            </a:bodyPr>
            <a:lstStyle/>
            <a:p>
              <a:pPr algn="ctr">
                <a:lnSpc>
                  <a:spcPts val="1900"/>
                </a:lnSpc>
                <a:tabLst>
                  <a:tab pos="406400" algn="l"/>
                </a:tabLst>
              </a:pPr>
              <a:r>
                <a:rPr lang="en-US" altLang="zh-CN" dirty="0" err="1">
                  <a:solidFill>
                    <a:srgbClr val="E0E0E0"/>
                  </a:solidFill>
                  <a:latin typeface="微软雅黑" panose="020B0503020204020204" pitchFamily="34" charset="-122"/>
                  <a:ea typeface="微软雅黑" panose="020B0503020204020204" pitchFamily="34" charset="-122"/>
                  <a:cs typeface="微软雅黑" panose="020B0503020204020204" pitchFamily="34" charset="-122"/>
                </a:rPr>
                <a:t>市场潜力模型</a:t>
              </a:r>
              <a:endParaRPr lang="en-US" altLang="zh-CN" dirty="0">
                <a:solidFill>
                  <a:srgbClr val="E0E0E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矩形 24"/>
            <p:cNvSpPr/>
            <p:nvPr/>
          </p:nvSpPr>
          <p:spPr>
            <a:xfrm>
              <a:off x="1653294" y="4655810"/>
              <a:ext cx="2817105" cy="1061829"/>
            </a:xfrm>
            <a:prstGeom prst="rect">
              <a:avLst/>
            </a:prstGeom>
          </p:spPr>
          <p:txBody>
            <a:bodyPr wrap="square">
              <a:spAutoFit/>
            </a:bodyPr>
            <a:lstStyle/>
            <a:p>
              <a:pPr algn="ctr">
                <a:lnSpc>
                  <a:spcPct val="150000"/>
                </a:lnSpc>
              </a:pPr>
              <a:r>
                <a:rPr lang="en-US" altLang="zh-CN" sz="1400" noProof="1">
                  <a:solidFill>
                    <a:prstClr val="white"/>
                  </a:solidFill>
                  <a:latin typeface="等线" panose="02010600030101010101" charset="-122"/>
                </a:rPr>
                <a:t>sit er</a:t>
              </a:r>
            </a:p>
            <a:p>
              <a:pPr algn="ctr">
                <a:lnSpc>
                  <a:spcPct val="150000"/>
                </a:lnSpc>
              </a:pPr>
              <a:r>
                <a:rPr lang="en-US" altLang="zh-CN" sz="1400" noProof="1">
                  <a:solidFill>
                    <a:prstClr val="white"/>
                  </a:solidFill>
                  <a:latin typeface="等线" panose="02010600030101010101" charset="-122"/>
                </a:rPr>
                <a:t>lamet, consectetaur cillium adipisicing</a:t>
              </a:r>
              <a:endParaRPr lang="zh-CN" altLang="en-US" sz="1400" dirty="0">
                <a:solidFill>
                  <a:prstClr val="white"/>
                </a:solidFill>
                <a:latin typeface="等线" panose="02010600030101010101" charset="-122"/>
              </a:endParaRPr>
            </a:p>
          </p:txBody>
        </p:sp>
      </p:grpSp>
      <p:grpSp>
        <p:nvGrpSpPr>
          <p:cNvPr id="26" name="组合 25"/>
          <p:cNvGrpSpPr/>
          <p:nvPr/>
        </p:nvGrpSpPr>
        <p:grpSpPr>
          <a:xfrm>
            <a:off x="4687446" y="3891005"/>
            <a:ext cx="2817105" cy="1526411"/>
            <a:chOff x="1653294" y="4191228"/>
            <a:chExt cx="2817105" cy="1526411"/>
          </a:xfrm>
        </p:grpSpPr>
        <p:sp>
          <p:nvSpPr>
            <p:cNvPr id="27" name="文本框 12"/>
            <p:cNvSpPr txBox="1"/>
            <p:nvPr/>
          </p:nvSpPr>
          <p:spPr>
            <a:xfrm>
              <a:off x="2222510" y="4191228"/>
              <a:ext cx="1678674" cy="335989"/>
            </a:xfrm>
            <a:prstGeom prst="rect">
              <a:avLst/>
            </a:prstGeom>
            <a:noFill/>
          </p:spPr>
          <p:txBody>
            <a:bodyPr wrap="square" rtlCol="0">
              <a:spAutoFit/>
            </a:bodyPr>
            <a:lstStyle/>
            <a:p>
              <a:pPr algn="ctr">
                <a:lnSpc>
                  <a:spcPts val="1900"/>
                </a:lnSpc>
                <a:tabLst>
                  <a:tab pos="406400" algn="l"/>
                </a:tabLst>
              </a:pPr>
              <a:r>
                <a:rPr lang="en-US" altLang="zh-CN" dirty="0" err="1">
                  <a:solidFill>
                    <a:srgbClr val="E0E0E0"/>
                  </a:solidFill>
                  <a:latin typeface="微软雅黑" panose="020B0503020204020204" pitchFamily="34" charset="-122"/>
                  <a:ea typeface="微软雅黑" panose="020B0503020204020204" pitchFamily="34" charset="-122"/>
                  <a:cs typeface="微软雅黑" panose="020B0503020204020204" pitchFamily="34" charset="-122"/>
                </a:rPr>
                <a:t>市场潜力模型</a:t>
              </a:r>
              <a:endParaRPr lang="en-US" altLang="zh-CN" dirty="0">
                <a:solidFill>
                  <a:srgbClr val="E0E0E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矩形 27"/>
            <p:cNvSpPr/>
            <p:nvPr/>
          </p:nvSpPr>
          <p:spPr>
            <a:xfrm>
              <a:off x="1653294" y="4655810"/>
              <a:ext cx="2817105" cy="1061829"/>
            </a:xfrm>
            <a:prstGeom prst="rect">
              <a:avLst/>
            </a:prstGeom>
          </p:spPr>
          <p:txBody>
            <a:bodyPr wrap="square">
              <a:spAutoFit/>
            </a:bodyPr>
            <a:lstStyle/>
            <a:p>
              <a:pPr algn="ctr">
                <a:lnSpc>
                  <a:spcPct val="150000"/>
                </a:lnSpc>
              </a:pPr>
              <a:r>
                <a:rPr lang="en-US" altLang="zh-CN" sz="1400" noProof="1">
                  <a:solidFill>
                    <a:prstClr val="white"/>
                  </a:solidFill>
                  <a:latin typeface="等线" panose="02010600030101010101" charset="-122"/>
                </a:rPr>
                <a:t>sit er</a:t>
              </a:r>
            </a:p>
            <a:p>
              <a:pPr algn="ctr">
                <a:lnSpc>
                  <a:spcPct val="150000"/>
                </a:lnSpc>
              </a:pPr>
              <a:r>
                <a:rPr lang="en-US" altLang="zh-CN" sz="1400" noProof="1">
                  <a:solidFill>
                    <a:prstClr val="white"/>
                  </a:solidFill>
                  <a:latin typeface="等线" panose="02010600030101010101" charset="-122"/>
                </a:rPr>
                <a:t>lamet, consectetaur cillium adipisicing</a:t>
              </a:r>
              <a:endParaRPr lang="zh-CN" altLang="en-US" sz="1400" dirty="0">
                <a:solidFill>
                  <a:prstClr val="white"/>
                </a:solidFill>
                <a:latin typeface="等线" panose="02010600030101010101" charset="-122"/>
              </a:endParaRPr>
            </a:p>
          </p:txBody>
        </p:sp>
      </p:grpSp>
      <p:grpSp>
        <p:nvGrpSpPr>
          <p:cNvPr id="29" name="组合 28"/>
          <p:cNvGrpSpPr/>
          <p:nvPr/>
        </p:nvGrpSpPr>
        <p:grpSpPr>
          <a:xfrm>
            <a:off x="7808016" y="4191227"/>
            <a:ext cx="2817105" cy="1526411"/>
            <a:chOff x="1653294" y="4191228"/>
            <a:chExt cx="2817105" cy="1526411"/>
          </a:xfrm>
        </p:grpSpPr>
        <p:sp>
          <p:nvSpPr>
            <p:cNvPr id="30" name="文本框 15"/>
            <p:cNvSpPr txBox="1"/>
            <p:nvPr/>
          </p:nvSpPr>
          <p:spPr>
            <a:xfrm>
              <a:off x="2222510" y="4191228"/>
              <a:ext cx="1678674" cy="335989"/>
            </a:xfrm>
            <a:prstGeom prst="rect">
              <a:avLst/>
            </a:prstGeom>
            <a:noFill/>
          </p:spPr>
          <p:txBody>
            <a:bodyPr wrap="square" rtlCol="0">
              <a:spAutoFit/>
            </a:bodyPr>
            <a:lstStyle/>
            <a:p>
              <a:pPr algn="ctr">
                <a:lnSpc>
                  <a:spcPts val="1900"/>
                </a:lnSpc>
                <a:tabLst>
                  <a:tab pos="406400" algn="l"/>
                </a:tabLst>
              </a:pPr>
              <a:r>
                <a:rPr lang="en-US" altLang="zh-CN" dirty="0" err="1">
                  <a:solidFill>
                    <a:srgbClr val="E0E0E0"/>
                  </a:solidFill>
                  <a:latin typeface="微软雅黑" panose="020B0503020204020204" pitchFamily="34" charset="-122"/>
                  <a:ea typeface="微软雅黑" panose="020B0503020204020204" pitchFamily="34" charset="-122"/>
                  <a:cs typeface="微软雅黑" panose="020B0503020204020204" pitchFamily="34" charset="-122"/>
                </a:rPr>
                <a:t>市场潜力模型</a:t>
              </a:r>
              <a:endParaRPr lang="en-US" altLang="zh-CN" dirty="0">
                <a:solidFill>
                  <a:srgbClr val="E0E0E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0"/>
            <p:cNvSpPr/>
            <p:nvPr/>
          </p:nvSpPr>
          <p:spPr>
            <a:xfrm>
              <a:off x="1653294" y="4655810"/>
              <a:ext cx="2817105" cy="1061829"/>
            </a:xfrm>
            <a:prstGeom prst="rect">
              <a:avLst/>
            </a:prstGeom>
          </p:spPr>
          <p:txBody>
            <a:bodyPr wrap="square">
              <a:spAutoFit/>
            </a:bodyPr>
            <a:lstStyle/>
            <a:p>
              <a:pPr algn="ctr">
                <a:lnSpc>
                  <a:spcPct val="150000"/>
                </a:lnSpc>
              </a:pPr>
              <a:r>
                <a:rPr lang="en-US" altLang="zh-CN" sz="1400" noProof="1">
                  <a:solidFill>
                    <a:prstClr val="white"/>
                  </a:solidFill>
                  <a:latin typeface="等线" panose="02010600030101010101" charset="-122"/>
                </a:rPr>
                <a:t>sit er</a:t>
              </a:r>
            </a:p>
            <a:p>
              <a:pPr algn="ctr">
                <a:lnSpc>
                  <a:spcPct val="150000"/>
                </a:lnSpc>
              </a:pPr>
              <a:r>
                <a:rPr lang="en-US" altLang="zh-CN" sz="1400" noProof="1">
                  <a:solidFill>
                    <a:prstClr val="white"/>
                  </a:solidFill>
                  <a:latin typeface="等线" panose="02010600030101010101" charset="-122"/>
                </a:rPr>
                <a:t>lamet, consectetaur cillium adipisicing</a:t>
              </a:r>
              <a:endParaRPr lang="zh-CN" altLang="en-US" sz="1400" dirty="0">
                <a:solidFill>
                  <a:prstClr val="white"/>
                </a:solidFill>
                <a:latin typeface="等线" panose="02010600030101010101" charset="-122"/>
              </a:endParaRPr>
            </a:p>
          </p:txBody>
        </p:sp>
      </p:grpSp>
      <p:cxnSp>
        <p:nvCxnSpPr>
          <p:cNvPr id="32" name="直接箭头连接符 31"/>
          <p:cNvCxnSpPr/>
          <p:nvPr/>
        </p:nvCxnSpPr>
        <p:spPr>
          <a:xfrm>
            <a:off x="4972055" y="6216650"/>
            <a:ext cx="2247890" cy="0"/>
          </a:xfrm>
          <a:prstGeom prst="straightConnector1">
            <a:avLst/>
          </a:prstGeom>
          <a:noFill/>
          <a:ln w="6350" cap="flat" cmpd="sng" algn="ctr">
            <a:solidFill>
              <a:srgbClr val="163A9E"/>
            </a:solidFill>
            <a:prstDash val="dash"/>
            <a:miter lim="800000"/>
            <a:headEnd type="triangle" w="med" len="lg"/>
            <a:tailEnd type="triangle" w="med" len="lg"/>
          </a:ln>
          <a:effectLst/>
        </p:spPr>
      </p:cxnSp>
      <p:pic>
        <p:nvPicPr>
          <p:cNvPr id="33" name="图片 32"/>
          <p:cNvPicPr>
            <a:picLocks noChangeAspect="1"/>
          </p:cNvPicPr>
          <p:nvPr/>
        </p:nvPicPr>
        <p:blipFill>
          <a:blip r:embed="rId2" cstate="screen"/>
          <a:srcRect/>
          <a:stretch>
            <a:fillRect/>
          </a:stretch>
        </p:blipFill>
        <p:spPr>
          <a:xfrm>
            <a:off x="7721598" y="1995129"/>
            <a:ext cx="2989942" cy="1592181"/>
          </a:xfrm>
          <a:custGeom>
            <a:avLst/>
            <a:gdLst>
              <a:gd name="connsiteX0" fmla="*/ 0 w 2989942"/>
              <a:gd name="connsiteY0" fmla="*/ 0 h 1592181"/>
              <a:gd name="connsiteX1" fmla="*/ 2989942 w 2989942"/>
              <a:gd name="connsiteY1" fmla="*/ 0 h 1592181"/>
              <a:gd name="connsiteX2" fmla="*/ 2989942 w 2989942"/>
              <a:gd name="connsiteY2" fmla="*/ 1592181 h 1592181"/>
              <a:gd name="connsiteX3" fmla="*/ 0 w 2989942"/>
              <a:gd name="connsiteY3" fmla="*/ 1592181 h 1592181"/>
            </a:gdLst>
            <a:ahLst/>
            <a:cxnLst>
              <a:cxn ang="0">
                <a:pos x="connsiteX0" y="connsiteY0"/>
              </a:cxn>
              <a:cxn ang="0">
                <a:pos x="connsiteX1" y="connsiteY1"/>
              </a:cxn>
              <a:cxn ang="0">
                <a:pos x="connsiteX2" y="connsiteY2"/>
              </a:cxn>
              <a:cxn ang="0">
                <a:pos x="connsiteX3" y="connsiteY3"/>
              </a:cxn>
            </a:cxnLst>
            <a:rect l="l" t="t" r="r" b="b"/>
            <a:pathLst>
              <a:path w="2989942" h="1592181">
                <a:moveTo>
                  <a:pt x="0" y="0"/>
                </a:moveTo>
                <a:lnTo>
                  <a:pt x="2989942" y="0"/>
                </a:lnTo>
                <a:lnTo>
                  <a:pt x="2989942" y="1592181"/>
                </a:lnTo>
                <a:lnTo>
                  <a:pt x="0" y="1592181"/>
                </a:lnTo>
                <a:close/>
              </a:path>
            </a:pathLst>
          </a:custGeom>
        </p:spPr>
      </p:pic>
      <p:pic>
        <p:nvPicPr>
          <p:cNvPr id="34" name="图片 33"/>
          <p:cNvPicPr>
            <a:picLocks noChangeAspect="1"/>
          </p:cNvPicPr>
          <p:nvPr/>
        </p:nvPicPr>
        <p:blipFill>
          <a:blip r:embed="rId3" cstate="screen"/>
          <a:srcRect/>
          <a:stretch>
            <a:fillRect/>
          </a:stretch>
        </p:blipFill>
        <p:spPr>
          <a:xfrm>
            <a:off x="4601030" y="1694906"/>
            <a:ext cx="2989942" cy="1592181"/>
          </a:xfrm>
          <a:custGeom>
            <a:avLst/>
            <a:gdLst>
              <a:gd name="connsiteX0" fmla="*/ 0 w 2989942"/>
              <a:gd name="connsiteY0" fmla="*/ 0 h 1592181"/>
              <a:gd name="connsiteX1" fmla="*/ 2989942 w 2989942"/>
              <a:gd name="connsiteY1" fmla="*/ 0 h 1592181"/>
              <a:gd name="connsiteX2" fmla="*/ 2989942 w 2989942"/>
              <a:gd name="connsiteY2" fmla="*/ 1592181 h 1592181"/>
              <a:gd name="connsiteX3" fmla="*/ 0 w 2989942"/>
              <a:gd name="connsiteY3" fmla="*/ 1592181 h 1592181"/>
            </a:gdLst>
            <a:ahLst/>
            <a:cxnLst>
              <a:cxn ang="0">
                <a:pos x="connsiteX0" y="connsiteY0"/>
              </a:cxn>
              <a:cxn ang="0">
                <a:pos x="connsiteX1" y="connsiteY1"/>
              </a:cxn>
              <a:cxn ang="0">
                <a:pos x="connsiteX2" y="connsiteY2"/>
              </a:cxn>
              <a:cxn ang="0">
                <a:pos x="connsiteX3" y="connsiteY3"/>
              </a:cxn>
            </a:cxnLst>
            <a:rect l="l" t="t" r="r" b="b"/>
            <a:pathLst>
              <a:path w="2989942" h="1592181">
                <a:moveTo>
                  <a:pt x="0" y="0"/>
                </a:moveTo>
                <a:lnTo>
                  <a:pt x="2989942" y="0"/>
                </a:lnTo>
                <a:lnTo>
                  <a:pt x="2989942" y="1592181"/>
                </a:lnTo>
                <a:lnTo>
                  <a:pt x="0" y="1592181"/>
                </a:lnTo>
                <a:close/>
              </a:path>
            </a:pathLst>
          </a:custGeom>
        </p:spPr>
      </p:pic>
      <p:pic>
        <p:nvPicPr>
          <p:cNvPr id="35" name="图片 34"/>
          <p:cNvPicPr>
            <a:picLocks noChangeAspect="1"/>
          </p:cNvPicPr>
          <p:nvPr/>
        </p:nvPicPr>
        <p:blipFill>
          <a:blip r:embed="rId4" cstate="screen"/>
          <a:srcRect/>
          <a:stretch>
            <a:fillRect/>
          </a:stretch>
        </p:blipFill>
        <p:spPr>
          <a:xfrm>
            <a:off x="1480458" y="1998046"/>
            <a:ext cx="2989942" cy="1592181"/>
          </a:xfrm>
          <a:custGeom>
            <a:avLst/>
            <a:gdLst>
              <a:gd name="connsiteX0" fmla="*/ 0 w 2989942"/>
              <a:gd name="connsiteY0" fmla="*/ 0 h 1592181"/>
              <a:gd name="connsiteX1" fmla="*/ 2989942 w 2989942"/>
              <a:gd name="connsiteY1" fmla="*/ 0 h 1592181"/>
              <a:gd name="connsiteX2" fmla="*/ 2989942 w 2989942"/>
              <a:gd name="connsiteY2" fmla="*/ 1592181 h 1592181"/>
              <a:gd name="connsiteX3" fmla="*/ 0 w 2989942"/>
              <a:gd name="connsiteY3" fmla="*/ 1592181 h 1592181"/>
            </a:gdLst>
            <a:ahLst/>
            <a:cxnLst>
              <a:cxn ang="0">
                <a:pos x="connsiteX0" y="connsiteY0"/>
              </a:cxn>
              <a:cxn ang="0">
                <a:pos x="connsiteX1" y="connsiteY1"/>
              </a:cxn>
              <a:cxn ang="0">
                <a:pos x="connsiteX2" y="connsiteY2"/>
              </a:cxn>
              <a:cxn ang="0">
                <a:pos x="connsiteX3" y="connsiteY3"/>
              </a:cxn>
            </a:cxnLst>
            <a:rect l="l" t="t" r="r" b="b"/>
            <a:pathLst>
              <a:path w="2989942" h="1592181">
                <a:moveTo>
                  <a:pt x="0" y="0"/>
                </a:moveTo>
                <a:lnTo>
                  <a:pt x="2989942" y="0"/>
                </a:lnTo>
                <a:lnTo>
                  <a:pt x="2989942" y="1592181"/>
                </a:lnTo>
                <a:lnTo>
                  <a:pt x="0" y="1592181"/>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
          <p:cNvSpPr txBox="1"/>
          <p:nvPr/>
        </p:nvSpPr>
        <p:spPr>
          <a:xfrm>
            <a:off x="696514" y="464145"/>
            <a:ext cx="2208938"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2.1</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市场潜力</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MARKET</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POTENTIAL</a:t>
            </a:r>
          </a:p>
        </p:txBody>
      </p:sp>
      <p:grpSp>
        <p:nvGrpSpPr>
          <p:cNvPr id="26" name="组合 25"/>
          <p:cNvGrpSpPr/>
          <p:nvPr/>
        </p:nvGrpSpPr>
        <p:grpSpPr>
          <a:xfrm>
            <a:off x="660977" y="1988457"/>
            <a:ext cx="10870046" cy="3793365"/>
            <a:chOff x="660977" y="1988457"/>
            <a:chExt cx="10870046" cy="3793365"/>
          </a:xfrm>
        </p:grpSpPr>
        <p:sp>
          <p:nvSpPr>
            <p:cNvPr id="27" name="矩形 26"/>
            <p:cNvSpPr/>
            <p:nvPr/>
          </p:nvSpPr>
          <p:spPr>
            <a:xfrm>
              <a:off x="4349123" y="1988457"/>
              <a:ext cx="3328564" cy="929599"/>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28" name="矩形 27"/>
            <p:cNvSpPr/>
            <p:nvPr/>
          </p:nvSpPr>
          <p:spPr>
            <a:xfrm>
              <a:off x="6268295" y="3546201"/>
              <a:ext cx="2548900" cy="871210"/>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29" name="矩形 28"/>
            <p:cNvSpPr/>
            <p:nvPr/>
          </p:nvSpPr>
          <p:spPr>
            <a:xfrm>
              <a:off x="660977" y="5088036"/>
              <a:ext cx="2548638" cy="693786"/>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30" name="矩形 29"/>
            <p:cNvSpPr/>
            <p:nvPr/>
          </p:nvSpPr>
          <p:spPr>
            <a:xfrm>
              <a:off x="3439778" y="5088036"/>
              <a:ext cx="2548638" cy="693786"/>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31" name="矩形 30"/>
            <p:cNvSpPr/>
            <p:nvPr/>
          </p:nvSpPr>
          <p:spPr>
            <a:xfrm>
              <a:off x="6218578" y="5088036"/>
              <a:ext cx="2548638" cy="693786"/>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32" name="矩形 31"/>
            <p:cNvSpPr/>
            <p:nvPr/>
          </p:nvSpPr>
          <p:spPr>
            <a:xfrm>
              <a:off x="8982385" y="5088035"/>
              <a:ext cx="2548638" cy="693786"/>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grpSp>
          <p:nvGrpSpPr>
            <p:cNvPr id="33" name="组合 32"/>
            <p:cNvGrpSpPr/>
            <p:nvPr/>
          </p:nvGrpSpPr>
          <p:grpSpPr>
            <a:xfrm>
              <a:off x="1935296" y="3142961"/>
              <a:ext cx="8114752" cy="1843475"/>
              <a:chOff x="2293157" y="3305908"/>
              <a:chExt cx="7613673" cy="1729642"/>
            </a:xfrm>
          </p:grpSpPr>
          <p:cxnSp>
            <p:nvCxnSpPr>
              <p:cNvPr id="41" name="直接连接符 40"/>
              <p:cNvCxnSpPr/>
              <p:nvPr/>
            </p:nvCxnSpPr>
            <p:spPr>
              <a:xfrm>
                <a:off x="6119446" y="3305908"/>
                <a:ext cx="0" cy="1603717"/>
              </a:xfrm>
              <a:prstGeom prst="line">
                <a:avLst/>
              </a:prstGeom>
              <a:noFill/>
              <a:ln w="6350" cap="flat" cmpd="sng" algn="ctr">
                <a:solidFill>
                  <a:sysClr val="window" lastClr="FFFFFF">
                    <a:lumMod val="50000"/>
                  </a:sysClr>
                </a:solidFill>
                <a:prstDash val="solid"/>
                <a:miter lim="800000"/>
              </a:ln>
              <a:effectLst/>
            </p:spPr>
          </p:cxnSp>
          <p:cxnSp>
            <p:nvCxnSpPr>
              <p:cNvPr id="42" name="直接连接符 41"/>
              <p:cNvCxnSpPr/>
              <p:nvPr/>
            </p:nvCxnSpPr>
            <p:spPr>
              <a:xfrm>
                <a:off x="6119446" y="4092956"/>
                <a:ext cx="192504" cy="0"/>
              </a:xfrm>
              <a:prstGeom prst="line">
                <a:avLst/>
              </a:prstGeom>
              <a:noFill/>
              <a:ln w="6350" cap="flat" cmpd="sng" algn="ctr">
                <a:solidFill>
                  <a:sysClr val="window" lastClr="FFFFFF">
                    <a:lumMod val="50000"/>
                  </a:sysClr>
                </a:solidFill>
                <a:prstDash val="solid"/>
                <a:miter lim="800000"/>
              </a:ln>
              <a:effectLst/>
            </p:spPr>
          </p:cxnSp>
          <p:cxnSp>
            <p:nvCxnSpPr>
              <p:cNvPr id="43" name="直接连接符 42"/>
              <p:cNvCxnSpPr/>
              <p:nvPr/>
            </p:nvCxnSpPr>
            <p:spPr>
              <a:xfrm>
                <a:off x="2293157" y="4909625"/>
                <a:ext cx="7610498" cy="0"/>
              </a:xfrm>
              <a:prstGeom prst="line">
                <a:avLst/>
              </a:prstGeom>
              <a:noFill/>
              <a:ln w="6350" cap="flat" cmpd="sng" algn="ctr">
                <a:solidFill>
                  <a:sysClr val="window" lastClr="FFFFFF">
                    <a:lumMod val="50000"/>
                  </a:sysClr>
                </a:solidFill>
                <a:prstDash val="solid"/>
                <a:miter lim="800000"/>
              </a:ln>
              <a:effectLst/>
            </p:spPr>
          </p:cxnSp>
          <p:cxnSp>
            <p:nvCxnSpPr>
              <p:cNvPr id="44" name="直接连接符 43"/>
              <p:cNvCxnSpPr/>
              <p:nvPr/>
            </p:nvCxnSpPr>
            <p:spPr>
              <a:xfrm>
                <a:off x="4900369" y="4909625"/>
                <a:ext cx="0" cy="119575"/>
              </a:xfrm>
              <a:prstGeom prst="line">
                <a:avLst/>
              </a:prstGeom>
              <a:noFill/>
              <a:ln w="6350" cap="flat" cmpd="sng" algn="ctr">
                <a:solidFill>
                  <a:sysClr val="window" lastClr="FFFFFF">
                    <a:lumMod val="50000"/>
                  </a:sysClr>
                </a:solidFill>
                <a:prstDash val="solid"/>
                <a:miter lim="800000"/>
              </a:ln>
              <a:effectLst/>
            </p:spPr>
          </p:cxnSp>
          <p:cxnSp>
            <p:nvCxnSpPr>
              <p:cNvPr id="45" name="直接连接符 44"/>
              <p:cNvCxnSpPr/>
              <p:nvPr/>
            </p:nvCxnSpPr>
            <p:spPr>
              <a:xfrm>
                <a:off x="7461250" y="4909625"/>
                <a:ext cx="0" cy="125925"/>
              </a:xfrm>
              <a:prstGeom prst="line">
                <a:avLst/>
              </a:prstGeom>
              <a:noFill/>
              <a:ln w="6350" cap="flat" cmpd="sng" algn="ctr">
                <a:solidFill>
                  <a:sysClr val="window" lastClr="FFFFFF">
                    <a:lumMod val="50000"/>
                  </a:sysClr>
                </a:solidFill>
                <a:prstDash val="solid"/>
                <a:miter lim="800000"/>
              </a:ln>
              <a:effectLst/>
            </p:spPr>
          </p:cxnSp>
          <p:cxnSp>
            <p:nvCxnSpPr>
              <p:cNvPr id="46" name="直接连接符 45"/>
              <p:cNvCxnSpPr/>
              <p:nvPr/>
            </p:nvCxnSpPr>
            <p:spPr>
              <a:xfrm>
                <a:off x="9906830" y="4906449"/>
                <a:ext cx="0" cy="125925"/>
              </a:xfrm>
              <a:prstGeom prst="line">
                <a:avLst/>
              </a:prstGeom>
              <a:noFill/>
              <a:ln w="6350" cap="flat" cmpd="sng" algn="ctr">
                <a:solidFill>
                  <a:sysClr val="window" lastClr="FFFFFF">
                    <a:lumMod val="50000"/>
                  </a:sysClr>
                </a:solidFill>
                <a:prstDash val="solid"/>
                <a:miter lim="800000"/>
              </a:ln>
              <a:effectLst/>
            </p:spPr>
          </p:cxnSp>
          <p:cxnSp>
            <p:nvCxnSpPr>
              <p:cNvPr id="47" name="直接连接符 46"/>
              <p:cNvCxnSpPr/>
              <p:nvPr/>
            </p:nvCxnSpPr>
            <p:spPr>
              <a:xfrm>
                <a:off x="2293157" y="4906449"/>
                <a:ext cx="0" cy="119575"/>
              </a:xfrm>
              <a:prstGeom prst="line">
                <a:avLst/>
              </a:prstGeom>
              <a:noFill/>
              <a:ln w="6350" cap="flat" cmpd="sng" algn="ctr">
                <a:solidFill>
                  <a:sysClr val="window" lastClr="FFFFFF">
                    <a:lumMod val="50000"/>
                  </a:sysClr>
                </a:solidFill>
                <a:prstDash val="solid"/>
                <a:miter lim="800000"/>
              </a:ln>
              <a:effectLst/>
            </p:spPr>
          </p:cxnSp>
        </p:grpSp>
        <p:sp>
          <p:nvSpPr>
            <p:cNvPr id="34" name="文本框 40"/>
            <p:cNvSpPr txBox="1"/>
            <p:nvPr/>
          </p:nvSpPr>
          <p:spPr>
            <a:xfrm>
              <a:off x="4851060" y="2177845"/>
              <a:ext cx="232468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Century Gothic" panose="020B0502020202020204" pitchFamily="34" charset="0"/>
                </a:rPr>
                <a:t>标题</a:t>
              </a:r>
            </a:p>
          </p:txBody>
        </p:sp>
        <p:sp>
          <p:nvSpPr>
            <p:cNvPr id="35" name="文本框 41"/>
            <p:cNvSpPr txBox="1"/>
            <p:nvPr/>
          </p:nvSpPr>
          <p:spPr>
            <a:xfrm>
              <a:off x="6380400" y="3751566"/>
              <a:ext cx="2324689"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Century Gothic" panose="020B0502020202020204" pitchFamily="34" charset="0"/>
                </a:rPr>
                <a:t>标题</a:t>
              </a:r>
            </a:p>
          </p:txBody>
        </p:sp>
        <p:sp>
          <p:nvSpPr>
            <p:cNvPr id="36" name="文本框 42"/>
            <p:cNvSpPr txBox="1"/>
            <p:nvPr/>
          </p:nvSpPr>
          <p:spPr>
            <a:xfrm>
              <a:off x="772951" y="5188903"/>
              <a:ext cx="2324689"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Century Gothic" panose="020B0502020202020204" pitchFamily="34" charset="0"/>
                </a:rPr>
                <a:t>标题</a:t>
              </a:r>
            </a:p>
          </p:txBody>
        </p:sp>
        <p:sp>
          <p:nvSpPr>
            <p:cNvPr id="37" name="文本框 43"/>
            <p:cNvSpPr txBox="1"/>
            <p:nvPr/>
          </p:nvSpPr>
          <p:spPr>
            <a:xfrm>
              <a:off x="3551752" y="5189895"/>
              <a:ext cx="2324689"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Century Gothic" panose="020B0502020202020204" pitchFamily="34" charset="0"/>
                </a:rPr>
                <a:t>标题</a:t>
              </a:r>
            </a:p>
          </p:txBody>
        </p:sp>
        <p:sp>
          <p:nvSpPr>
            <p:cNvPr id="38" name="文本框 44"/>
            <p:cNvSpPr txBox="1"/>
            <p:nvPr/>
          </p:nvSpPr>
          <p:spPr>
            <a:xfrm>
              <a:off x="6330552" y="5188902"/>
              <a:ext cx="2324689"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Century Gothic" panose="020B0502020202020204" pitchFamily="34" charset="0"/>
                </a:rPr>
                <a:t>标题</a:t>
              </a:r>
            </a:p>
          </p:txBody>
        </p:sp>
        <p:sp>
          <p:nvSpPr>
            <p:cNvPr id="39" name="文本框 45"/>
            <p:cNvSpPr txBox="1"/>
            <p:nvPr/>
          </p:nvSpPr>
          <p:spPr>
            <a:xfrm>
              <a:off x="9094359" y="5188902"/>
              <a:ext cx="2324689"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Century Gothic" panose="020B0502020202020204" pitchFamily="34" charset="0"/>
                </a:rPr>
                <a:t>标题</a:t>
              </a:r>
            </a:p>
          </p:txBody>
        </p:sp>
        <p:sp>
          <p:nvSpPr>
            <p:cNvPr id="40" name="矩形 39"/>
            <p:cNvSpPr/>
            <p:nvPr/>
          </p:nvSpPr>
          <p:spPr>
            <a:xfrm>
              <a:off x="660977" y="3205410"/>
              <a:ext cx="4301279" cy="738664"/>
            </a:xfrm>
            <a:prstGeom prst="rect">
              <a:avLst/>
            </a:prstGeom>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1">
                  <a:ln>
                    <a:noFill/>
                  </a:ln>
                  <a:solidFill>
                    <a:srgbClr val="E7E6E6">
                      <a:lumMod val="50000"/>
                    </a:srgbClr>
                  </a:solidFill>
                  <a:effectLst/>
                  <a:uLnTx/>
                  <a:uFillTx/>
                  <a:latin typeface="等线" panose="02010600030101010101" charset="-122"/>
                </a:rPr>
                <a:t>点此输入标题 </a:t>
              </a:r>
              <a:r>
                <a:rPr kumimoji="0" lang="en-US" altLang="zh-CN" sz="1400" b="0" i="0" u="none" strike="noStrike" kern="0" cap="none" spc="0" normalizeH="0" baseline="0" noProof="1">
                  <a:ln>
                    <a:noFill/>
                  </a:ln>
                  <a:solidFill>
                    <a:srgbClr val="E7E6E6">
                      <a:lumMod val="50000"/>
                    </a:srgbClr>
                  </a:solidFill>
                  <a:effectLst/>
                  <a:uLnTx/>
                  <a:uFillTx/>
                  <a:latin typeface="等线" panose="02010600030101010101" charset="-122"/>
                </a:rPr>
                <a:t>sit er elit lamet, consectetaur cillium adipisicing pecu, sed do eiusmod tempor incididunt ut labore et dolore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p:cNvSpPr txBox="1"/>
          <p:nvPr/>
        </p:nvSpPr>
        <p:spPr>
          <a:xfrm>
            <a:off x="541771" y="351603"/>
            <a:ext cx="2208938"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2.2</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市场透析</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MARKET</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ANALYSIS</a:t>
            </a:r>
          </a:p>
        </p:txBody>
      </p:sp>
      <p:grpSp>
        <p:nvGrpSpPr>
          <p:cNvPr id="18" name="组合 17"/>
          <p:cNvGrpSpPr/>
          <p:nvPr/>
        </p:nvGrpSpPr>
        <p:grpSpPr>
          <a:xfrm>
            <a:off x="-721702" y="2282573"/>
            <a:ext cx="13635404" cy="3374177"/>
            <a:chOff x="-721702" y="2282573"/>
            <a:chExt cx="13635404" cy="3374177"/>
          </a:xfrm>
        </p:grpSpPr>
        <p:cxnSp>
          <p:nvCxnSpPr>
            <p:cNvPr id="19" name="直接箭头连接符 18"/>
            <p:cNvCxnSpPr/>
            <p:nvPr/>
          </p:nvCxnSpPr>
          <p:spPr>
            <a:xfrm>
              <a:off x="7274902" y="4057650"/>
              <a:ext cx="3285685" cy="0"/>
            </a:xfrm>
            <a:prstGeom prst="straightConnector1">
              <a:avLst/>
            </a:prstGeom>
            <a:noFill/>
            <a:ln w="38100" cap="flat" cmpd="sng" algn="ctr">
              <a:solidFill>
                <a:srgbClr val="1941B1"/>
              </a:solidFill>
              <a:prstDash val="solid"/>
              <a:miter lim="800000"/>
              <a:headEnd type="none" w="med" len="med"/>
              <a:tailEnd type="triangle" w="med" len="med"/>
            </a:ln>
            <a:effectLst/>
          </p:spPr>
        </p:cxnSp>
        <p:cxnSp>
          <p:nvCxnSpPr>
            <p:cNvPr id="20" name="直接箭头连接符 19"/>
            <p:cNvCxnSpPr/>
            <p:nvPr/>
          </p:nvCxnSpPr>
          <p:spPr>
            <a:xfrm flipH="1">
              <a:off x="1631413" y="4057650"/>
              <a:ext cx="3285685" cy="0"/>
            </a:xfrm>
            <a:prstGeom prst="straightConnector1">
              <a:avLst/>
            </a:prstGeom>
            <a:noFill/>
            <a:ln w="38100" cap="flat" cmpd="sng" algn="ctr">
              <a:solidFill>
                <a:srgbClr val="1941B1"/>
              </a:solidFill>
              <a:prstDash val="solid"/>
              <a:miter lim="800000"/>
              <a:headEnd type="none" w="med" len="med"/>
              <a:tailEnd type="triangle" w="med" len="med"/>
            </a:ln>
            <a:effectLst/>
          </p:spPr>
        </p:cxnSp>
        <p:cxnSp>
          <p:nvCxnSpPr>
            <p:cNvPr id="21" name="直接箭头连接符 20"/>
            <p:cNvCxnSpPr/>
            <p:nvPr/>
          </p:nvCxnSpPr>
          <p:spPr>
            <a:xfrm flipV="1">
              <a:off x="6096000" y="2479797"/>
              <a:ext cx="0" cy="1125415"/>
            </a:xfrm>
            <a:prstGeom prst="straightConnector1">
              <a:avLst/>
            </a:prstGeom>
            <a:noFill/>
            <a:ln w="38100" cap="flat" cmpd="sng" algn="ctr">
              <a:solidFill>
                <a:srgbClr val="1941B1"/>
              </a:solidFill>
              <a:prstDash val="solid"/>
              <a:miter lim="800000"/>
              <a:headEnd type="none" w="med" len="med"/>
              <a:tailEnd type="triangle" w="med" len="med"/>
            </a:ln>
            <a:effectLst/>
          </p:spPr>
        </p:cxnSp>
        <p:cxnSp>
          <p:nvCxnSpPr>
            <p:cNvPr id="22" name="直接箭头连接符 21"/>
            <p:cNvCxnSpPr/>
            <p:nvPr/>
          </p:nvCxnSpPr>
          <p:spPr>
            <a:xfrm>
              <a:off x="6096000" y="4531335"/>
              <a:ext cx="0" cy="1125415"/>
            </a:xfrm>
            <a:prstGeom prst="straightConnector1">
              <a:avLst/>
            </a:prstGeom>
            <a:noFill/>
            <a:ln w="38100" cap="flat" cmpd="sng" algn="ctr">
              <a:solidFill>
                <a:srgbClr val="1941B1"/>
              </a:solidFill>
              <a:prstDash val="solid"/>
              <a:miter lim="800000"/>
              <a:headEnd type="none" w="med" len="med"/>
              <a:tailEnd type="triangle" w="med" len="med"/>
            </a:ln>
            <a:effectLst/>
          </p:spPr>
        </p:cxnSp>
        <p:sp>
          <p:nvSpPr>
            <p:cNvPr id="23" name="椭圆 22"/>
            <p:cNvSpPr/>
            <p:nvPr/>
          </p:nvSpPr>
          <p:spPr>
            <a:xfrm>
              <a:off x="5956788" y="3918438"/>
              <a:ext cx="278424" cy="278424"/>
            </a:xfrm>
            <a:prstGeom prst="ellips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24" name="文本框 11"/>
            <p:cNvSpPr txBox="1"/>
            <p:nvPr/>
          </p:nvSpPr>
          <p:spPr>
            <a:xfrm>
              <a:off x="7274902" y="2282573"/>
              <a:ext cx="56388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国内市场透析</a:t>
              </a:r>
            </a:p>
          </p:txBody>
        </p:sp>
        <p:sp>
          <p:nvSpPr>
            <p:cNvPr id="25" name="矩形 24"/>
            <p:cNvSpPr/>
            <p:nvPr/>
          </p:nvSpPr>
          <p:spPr>
            <a:xfrm>
              <a:off x="7274902" y="2804607"/>
              <a:ext cx="439301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1">
                  <a:ln>
                    <a:noFill/>
                  </a:ln>
                  <a:solidFill>
                    <a:srgbClr val="E7E6E6">
                      <a:lumMod val="50000"/>
                    </a:srgbClr>
                  </a:solidFill>
                  <a:effectLst/>
                  <a:uLnTx/>
                  <a:uFillTx/>
                  <a:latin typeface="等线" panose="02010600030101010101" charset="-122"/>
                </a:rPr>
                <a:t>请替换文字内容，添加相关标题，修改文字内容，也可以直接复制你的内容到此。请替换文字内容，添加相关标题，修改文字内容，也可以直接复制你的内容到此。</a:t>
              </a:r>
              <a:endParaRPr kumimoji="0" lang="zh-CN" altLang="en-US" sz="1200" b="0" i="0" u="none" strike="noStrike" kern="0" cap="none" spc="0" normalizeH="0" baseline="0" noProof="0" dirty="0">
                <a:ln>
                  <a:noFill/>
                </a:ln>
                <a:solidFill>
                  <a:srgbClr val="E7E6E6">
                    <a:lumMod val="50000"/>
                  </a:srgbClr>
                </a:solidFill>
                <a:effectLst/>
                <a:uLnTx/>
                <a:uFillTx/>
                <a:latin typeface="等线" panose="02010600030101010101" charset="-122"/>
              </a:endParaRPr>
            </a:p>
          </p:txBody>
        </p:sp>
        <p:sp>
          <p:nvSpPr>
            <p:cNvPr id="26" name="文本框 14"/>
            <p:cNvSpPr txBox="1"/>
            <p:nvPr/>
          </p:nvSpPr>
          <p:spPr>
            <a:xfrm>
              <a:off x="7274902" y="4303719"/>
              <a:ext cx="56388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国外市场透析</a:t>
              </a:r>
            </a:p>
          </p:txBody>
        </p:sp>
        <p:sp>
          <p:nvSpPr>
            <p:cNvPr id="27" name="矩形 26"/>
            <p:cNvSpPr/>
            <p:nvPr/>
          </p:nvSpPr>
          <p:spPr>
            <a:xfrm>
              <a:off x="7274902" y="4825753"/>
              <a:ext cx="439301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1">
                  <a:ln>
                    <a:noFill/>
                  </a:ln>
                  <a:solidFill>
                    <a:srgbClr val="E7E6E6">
                      <a:lumMod val="50000"/>
                    </a:srgbClr>
                  </a:solidFill>
                  <a:effectLst/>
                  <a:uLnTx/>
                  <a:uFillTx/>
                  <a:latin typeface="等线" panose="02010600030101010101" charset="-122"/>
                </a:rPr>
                <a:t>请替换文字内容，添加相关标题，修改文字内容，也可以直接复制你的内容到此。请替换文字内容，添加相关标题，修改文字内容，也可以直接复制你的内容到此。</a:t>
              </a:r>
              <a:endParaRPr kumimoji="0" lang="zh-CN" altLang="en-US" sz="1200" b="0" i="0" u="none" strike="noStrike" kern="0" cap="none" spc="0" normalizeH="0" baseline="0" noProof="0" dirty="0">
                <a:ln>
                  <a:noFill/>
                </a:ln>
                <a:solidFill>
                  <a:srgbClr val="E7E6E6">
                    <a:lumMod val="50000"/>
                  </a:srgbClr>
                </a:solidFill>
                <a:effectLst/>
                <a:uLnTx/>
                <a:uFillTx/>
                <a:latin typeface="等线" panose="02010600030101010101" charset="-122"/>
              </a:endParaRPr>
            </a:p>
          </p:txBody>
        </p:sp>
        <p:sp>
          <p:nvSpPr>
            <p:cNvPr id="28" name="文本框 17"/>
            <p:cNvSpPr txBox="1"/>
            <p:nvPr/>
          </p:nvSpPr>
          <p:spPr>
            <a:xfrm>
              <a:off x="-721702" y="2284418"/>
              <a:ext cx="5638800"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区域市场透析</a:t>
              </a:r>
            </a:p>
          </p:txBody>
        </p:sp>
        <p:sp>
          <p:nvSpPr>
            <p:cNvPr id="29" name="矩形 28"/>
            <p:cNvSpPr/>
            <p:nvPr/>
          </p:nvSpPr>
          <p:spPr>
            <a:xfrm>
              <a:off x="524087" y="2806452"/>
              <a:ext cx="439301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1">
                  <a:ln>
                    <a:noFill/>
                  </a:ln>
                  <a:solidFill>
                    <a:srgbClr val="E7E6E6">
                      <a:lumMod val="50000"/>
                    </a:srgbClr>
                  </a:solidFill>
                  <a:effectLst/>
                  <a:uLnTx/>
                  <a:uFillTx/>
                  <a:latin typeface="等线" panose="02010600030101010101" charset="-122"/>
                </a:rPr>
                <a:t>请替换文字内容，添加相关标题，修改文字内容，也可以直接复制你的内容到此。请替换文字内容，添加相关标题，修改文字内容，也可以直接复制你的内容到此。</a:t>
              </a:r>
              <a:endParaRPr kumimoji="0" lang="zh-CN" altLang="en-US" sz="1200" b="0" i="0" u="none" strike="noStrike" kern="0" cap="none" spc="0" normalizeH="0" baseline="0" noProof="0" dirty="0">
                <a:ln>
                  <a:noFill/>
                </a:ln>
                <a:solidFill>
                  <a:srgbClr val="E7E6E6">
                    <a:lumMod val="50000"/>
                  </a:srgbClr>
                </a:solidFill>
                <a:effectLst/>
                <a:uLnTx/>
                <a:uFillTx/>
                <a:latin typeface="等线" panose="02010600030101010101" charset="-122"/>
              </a:endParaRPr>
            </a:p>
          </p:txBody>
        </p:sp>
        <p:sp>
          <p:nvSpPr>
            <p:cNvPr id="30" name="文本框 20"/>
            <p:cNvSpPr txBox="1"/>
            <p:nvPr/>
          </p:nvSpPr>
          <p:spPr>
            <a:xfrm>
              <a:off x="-721702" y="4303719"/>
              <a:ext cx="5638800"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本地市场透析</a:t>
              </a:r>
            </a:p>
          </p:txBody>
        </p:sp>
        <p:sp>
          <p:nvSpPr>
            <p:cNvPr id="31" name="矩形 30"/>
            <p:cNvSpPr/>
            <p:nvPr/>
          </p:nvSpPr>
          <p:spPr>
            <a:xfrm>
              <a:off x="524087" y="4825753"/>
              <a:ext cx="439301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1">
                  <a:ln>
                    <a:noFill/>
                  </a:ln>
                  <a:solidFill>
                    <a:srgbClr val="E7E6E6">
                      <a:lumMod val="50000"/>
                    </a:srgbClr>
                  </a:solidFill>
                  <a:effectLst/>
                  <a:uLnTx/>
                  <a:uFillTx/>
                  <a:latin typeface="等线" panose="02010600030101010101" charset="-122"/>
                </a:rPr>
                <a:t>请替换文字内容，添加相关标题，修改文字内容，也可以直接复制你的内容到此。请替换文字内容，添加相关标题，修改文字内容，也可以直接复制你的内容到此。</a:t>
              </a:r>
              <a:endParaRPr kumimoji="0" lang="zh-CN" altLang="en-US" sz="1200" b="0" i="0" u="none" strike="noStrike" kern="0" cap="none" spc="0" normalizeH="0" baseline="0" noProof="0" dirty="0">
                <a:ln>
                  <a:noFill/>
                </a:ln>
                <a:solidFill>
                  <a:srgbClr val="E7E6E6">
                    <a:lumMod val="50000"/>
                  </a:srgbClr>
                </a:solidFill>
                <a:effectLst/>
                <a:uLnTx/>
                <a:uFillTx/>
                <a:latin typeface="等线" panose="0201060003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1"/>
          <p:cNvSpPr txBox="1"/>
          <p:nvPr/>
        </p:nvSpPr>
        <p:spPr>
          <a:xfrm>
            <a:off x="583974" y="393807"/>
            <a:ext cx="2624116"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2.3</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行业痛点</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INDUSTRY</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PAIN</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POINTS</a:t>
            </a:r>
          </a:p>
        </p:txBody>
      </p:sp>
      <p:grpSp>
        <p:nvGrpSpPr>
          <p:cNvPr id="59" name="组合 58"/>
          <p:cNvGrpSpPr/>
          <p:nvPr/>
        </p:nvGrpSpPr>
        <p:grpSpPr>
          <a:xfrm>
            <a:off x="476211" y="1523990"/>
            <a:ext cx="11239578" cy="4763591"/>
            <a:chOff x="476211" y="1523990"/>
            <a:chExt cx="11239578" cy="4763591"/>
          </a:xfrm>
        </p:grpSpPr>
        <p:cxnSp>
          <p:nvCxnSpPr>
            <p:cNvPr id="60" name="Straight Connector 8"/>
            <p:cNvCxnSpPr/>
            <p:nvPr/>
          </p:nvCxnSpPr>
          <p:spPr>
            <a:xfrm rot="5400000">
              <a:off x="3713678" y="3905257"/>
              <a:ext cx="4763591" cy="1057"/>
            </a:xfrm>
            <a:prstGeom prst="line">
              <a:avLst/>
            </a:prstGeom>
            <a:noFill/>
            <a:ln w="12700" cap="flat" cmpd="sng" algn="ctr">
              <a:solidFill>
                <a:srgbClr val="1941B1"/>
              </a:solidFill>
              <a:prstDash val="sysDot"/>
              <a:miter lim="800000"/>
              <a:headEnd type="oval" w="med" len="med"/>
              <a:tailEnd type="oval" w="med" len="med"/>
            </a:ln>
            <a:effectLst/>
          </p:spPr>
        </p:cxnSp>
        <p:grpSp>
          <p:nvGrpSpPr>
            <p:cNvPr id="61" name="Group 100"/>
            <p:cNvGrpSpPr/>
            <p:nvPr/>
          </p:nvGrpSpPr>
          <p:grpSpPr>
            <a:xfrm>
              <a:off x="5325000" y="3699948"/>
              <a:ext cx="1533005" cy="114301"/>
              <a:chOff x="3993750" y="2774961"/>
              <a:chExt cx="1149754" cy="85726"/>
            </a:xfrm>
            <a:solidFill>
              <a:srgbClr val="1941B1"/>
            </a:solidFill>
          </p:grpSpPr>
          <p:cxnSp>
            <p:nvCxnSpPr>
              <p:cNvPr id="112" name="Straight Connector 48"/>
              <p:cNvCxnSpPr>
                <a:stCxn id="65" idx="3"/>
                <a:endCxn id="80" idx="1"/>
              </p:cNvCxnSpPr>
              <p:nvPr/>
            </p:nvCxnSpPr>
            <p:spPr>
              <a:xfrm>
                <a:off x="3993750" y="2818394"/>
                <a:ext cx="1149754" cy="1588"/>
              </a:xfrm>
              <a:prstGeom prst="line">
                <a:avLst/>
              </a:prstGeom>
              <a:grpFill/>
              <a:ln w="12700" cap="flat" cmpd="sng" algn="ctr">
                <a:solidFill>
                  <a:srgbClr val="1941B1"/>
                </a:solidFill>
                <a:prstDash val="sysDot"/>
                <a:miter lim="800000"/>
              </a:ln>
              <a:effectLst/>
            </p:spPr>
          </p:cxnSp>
          <p:sp>
            <p:nvSpPr>
              <p:cNvPr id="113" name="Oval 51"/>
              <p:cNvSpPr/>
              <p:nvPr/>
            </p:nvSpPr>
            <p:spPr>
              <a:xfrm>
                <a:off x="4529137" y="2774961"/>
                <a:ext cx="85726" cy="85726"/>
              </a:xfrm>
              <a:prstGeom prst="ellipse">
                <a:avLst/>
              </a:prstGeom>
              <a:grpFill/>
              <a:ln w="12700" cap="flat" cmpd="sng" algn="ctr">
                <a:solidFill>
                  <a:srgbClr val="1941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nvGrpSpPr>
            <p:cNvPr id="62" name="Group 99"/>
            <p:cNvGrpSpPr/>
            <p:nvPr/>
          </p:nvGrpSpPr>
          <p:grpSpPr>
            <a:xfrm>
              <a:off x="5325000" y="2277547"/>
              <a:ext cx="1533005" cy="114301"/>
              <a:chOff x="3993750" y="1708160"/>
              <a:chExt cx="1149754" cy="85726"/>
            </a:xfrm>
            <a:solidFill>
              <a:srgbClr val="1941B1"/>
            </a:solidFill>
          </p:grpSpPr>
          <p:cxnSp>
            <p:nvCxnSpPr>
              <p:cNvPr id="110" name="Straight Connector 45"/>
              <p:cNvCxnSpPr>
                <a:stCxn id="68" idx="3"/>
                <a:endCxn id="77" idx="1"/>
              </p:cNvCxnSpPr>
              <p:nvPr/>
            </p:nvCxnSpPr>
            <p:spPr>
              <a:xfrm>
                <a:off x="3993750" y="1746824"/>
                <a:ext cx="1149754" cy="1588"/>
              </a:xfrm>
              <a:prstGeom prst="line">
                <a:avLst/>
              </a:prstGeom>
              <a:grpFill/>
              <a:ln w="12700" cap="flat" cmpd="sng" algn="ctr">
                <a:solidFill>
                  <a:srgbClr val="1941B1"/>
                </a:solidFill>
                <a:prstDash val="sysDot"/>
                <a:miter lim="800000"/>
              </a:ln>
              <a:effectLst/>
            </p:spPr>
          </p:cxnSp>
          <p:sp>
            <p:nvSpPr>
              <p:cNvPr id="111" name="Oval 52"/>
              <p:cNvSpPr/>
              <p:nvPr/>
            </p:nvSpPr>
            <p:spPr>
              <a:xfrm>
                <a:off x="4529137" y="1708160"/>
                <a:ext cx="85726" cy="85726"/>
              </a:xfrm>
              <a:prstGeom prst="ellipse">
                <a:avLst/>
              </a:prstGeom>
              <a:grpFill/>
              <a:ln w="12700" cap="flat" cmpd="sng" algn="ctr">
                <a:solidFill>
                  <a:srgbClr val="1941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nvGrpSpPr>
            <p:cNvPr id="63" name="Group 101"/>
            <p:cNvGrpSpPr/>
            <p:nvPr/>
          </p:nvGrpSpPr>
          <p:grpSpPr>
            <a:xfrm>
              <a:off x="5325000" y="5223947"/>
              <a:ext cx="1533005" cy="114301"/>
              <a:chOff x="3993750" y="3917960"/>
              <a:chExt cx="1149754" cy="85726"/>
            </a:xfrm>
            <a:solidFill>
              <a:srgbClr val="1941B1"/>
            </a:solidFill>
          </p:grpSpPr>
          <p:cxnSp>
            <p:nvCxnSpPr>
              <p:cNvPr id="108" name="Straight Connector 50"/>
              <p:cNvCxnSpPr>
                <a:stCxn id="74" idx="3"/>
                <a:endCxn id="71" idx="1"/>
              </p:cNvCxnSpPr>
              <p:nvPr/>
            </p:nvCxnSpPr>
            <p:spPr>
              <a:xfrm>
                <a:off x="3993750" y="3961402"/>
                <a:ext cx="1149754" cy="1588"/>
              </a:xfrm>
              <a:prstGeom prst="line">
                <a:avLst/>
              </a:prstGeom>
              <a:grpFill/>
              <a:ln w="12700" cap="flat" cmpd="sng" algn="ctr">
                <a:solidFill>
                  <a:srgbClr val="1941B1"/>
                </a:solidFill>
                <a:prstDash val="sysDot"/>
                <a:miter lim="800000"/>
              </a:ln>
              <a:effectLst/>
            </p:spPr>
          </p:cxnSp>
          <p:sp>
            <p:nvSpPr>
              <p:cNvPr id="109" name="Oval 53"/>
              <p:cNvSpPr/>
              <p:nvPr/>
            </p:nvSpPr>
            <p:spPr>
              <a:xfrm>
                <a:off x="4529137" y="3917960"/>
                <a:ext cx="85726" cy="85726"/>
              </a:xfrm>
              <a:prstGeom prst="ellipse">
                <a:avLst/>
              </a:prstGeom>
              <a:grpFill/>
              <a:ln w="12700" cap="flat" cmpd="sng" algn="ctr">
                <a:solidFill>
                  <a:srgbClr val="1941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nvGrpSpPr>
            <p:cNvPr id="64" name="Group 88"/>
            <p:cNvGrpSpPr/>
            <p:nvPr/>
          </p:nvGrpSpPr>
          <p:grpSpPr>
            <a:xfrm>
              <a:off x="476211" y="3238500"/>
              <a:ext cx="3524274" cy="965971"/>
              <a:chOff x="357158" y="2428874"/>
              <a:chExt cx="2643206" cy="724478"/>
            </a:xfrm>
          </p:grpSpPr>
          <p:sp>
            <p:nvSpPr>
              <p:cNvPr id="106" name="Rectangle 31"/>
              <p:cNvSpPr/>
              <p:nvPr/>
            </p:nvSpPr>
            <p:spPr>
              <a:xfrm>
                <a:off x="357158" y="2714626"/>
                <a:ext cx="2643206" cy="43872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ms-MY"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rPr>
                  <a:t>Praesent sodales odio sit amet odio tristi dolor sit amet consectetur adipiscing elit. Praesent sodales odio sit amet odio tristique</a:t>
                </a:r>
                <a:endParaRPr kumimoji="0" lang="en-US"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endParaRPr>
              </a:p>
            </p:txBody>
          </p:sp>
          <p:sp>
            <p:nvSpPr>
              <p:cNvPr id="107" name="Rectangle 32"/>
              <p:cNvSpPr/>
              <p:nvPr/>
            </p:nvSpPr>
            <p:spPr>
              <a:xfrm>
                <a:off x="2209443" y="2428874"/>
                <a:ext cx="754052" cy="253915"/>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行业痛点</a:t>
                </a:r>
              </a:p>
            </p:txBody>
          </p:sp>
        </p:grpSp>
        <p:sp>
          <p:nvSpPr>
            <p:cNvPr id="65" name="Rectangle 22"/>
            <p:cNvSpPr/>
            <p:nvPr/>
          </p:nvSpPr>
          <p:spPr>
            <a:xfrm>
              <a:off x="4476739" y="3333751"/>
              <a:ext cx="848261" cy="848219"/>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等线" panose="02010600030101010101" charset="-122"/>
                <a:ea typeface="+mn-ea"/>
                <a:cs typeface="+mn-cs"/>
              </a:endParaRPr>
            </a:p>
          </p:txBody>
        </p:sp>
        <p:sp>
          <p:nvSpPr>
            <p:cNvPr id="66" name="Freeform 23"/>
            <p:cNvSpPr>
              <a:spLocks noEditPoints="1"/>
            </p:cNvSpPr>
            <p:nvPr/>
          </p:nvSpPr>
          <p:spPr bwMode="auto">
            <a:xfrm>
              <a:off x="4636827" y="3547922"/>
              <a:ext cx="518776" cy="430414"/>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ysClr val="window" lastClr="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ndParaRPr>
            </a:p>
          </p:txBody>
        </p:sp>
        <p:grpSp>
          <p:nvGrpSpPr>
            <p:cNvPr id="67" name="Group 89"/>
            <p:cNvGrpSpPr/>
            <p:nvPr/>
          </p:nvGrpSpPr>
          <p:grpSpPr>
            <a:xfrm>
              <a:off x="476211" y="1809740"/>
              <a:ext cx="3524274" cy="965973"/>
              <a:chOff x="357158" y="1357303"/>
              <a:chExt cx="2643206" cy="724479"/>
            </a:xfrm>
          </p:grpSpPr>
          <p:sp>
            <p:nvSpPr>
              <p:cNvPr id="104" name="Rectangle 29"/>
              <p:cNvSpPr/>
              <p:nvPr/>
            </p:nvSpPr>
            <p:spPr>
              <a:xfrm>
                <a:off x="357158" y="1643056"/>
                <a:ext cx="2643206" cy="43872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ms-MY"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rPr>
                  <a:t>Praesent sodales odio sit amet odio tristi dolor sit amet consectetur adipiscing elit. Praesent sodales odio sit amet odio tristique</a:t>
                </a:r>
                <a:endParaRPr kumimoji="0" lang="en-US"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endParaRPr>
              </a:p>
            </p:txBody>
          </p:sp>
          <p:sp>
            <p:nvSpPr>
              <p:cNvPr id="105" name="Rectangle 30"/>
              <p:cNvSpPr/>
              <p:nvPr/>
            </p:nvSpPr>
            <p:spPr>
              <a:xfrm>
                <a:off x="2209443" y="1357303"/>
                <a:ext cx="754052" cy="253915"/>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行业痛点</a:t>
                </a:r>
              </a:p>
            </p:txBody>
          </p:sp>
        </p:grpSp>
        <p:sp>
          <p:nvSpPr>
            <p:cNvPr id="68" name="Rectangle 13"/>
            <p:cNvSpPr/>
            <p:nvPr/>
          </p:nvSpPr>
          <p:spPr>
            <a:xfrm>
              <a:off x="4476739" y="1904991"/>
              <a:ext cx="848261" cy="848219"/>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a typeface="+mn-ea"/>
                <a:cs typeface="+mn-cs"/>
              </a:endParaRPr>
            </a:p>
          </p:txBody>
        </p:sp>
        <p:sp>
          <p:nvSpPr>
            <p:cNvPr id="69" name="Freeform 100"/>
            <p:cNvSpPr/>
            <p:nvPr/>
          </p:nvSpPr>
          <p:spPr bwMode="auto">
            <a:xfrm>
              <a:off x="4667240" y="2095492"/>
              <a:ext cx="404760" cy="456067"/>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ysClr val="window" lastClr="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ndParaRPr>
            </a:p>
          </p:txBody>
        </p:sp>
        <p:grpSp>
          <p:nvGrpSpPr>
            <p:cNvPr id="70" name="Group 92"/>
            <p:cNvGrpSpPr/>
            <p:nvPr/>
          </p:nvGrpSpPr>
          <p:grpSpPr>
            <a:xfrm>
              <a:off x="8191514" y="4762512"/>
              <a:ext cx="3524275" cy="965971"/>
              <a:chOff x="6143636" y="3571882"/>
              <a:chExt cx="2643206" cy="724478"/>
            </a:xfrm>
          </p:grpSpPr>
          <p:sp>
            <p:nvSpPr>
              <p:cNvPr id="102" name="Rectangle 39"/>
              <p:cNvSpPr/>
              <p:nvPr/>
            </p:nvSpPr>
            <p:spPr>
              <a:xfrm>
                <a:off x="6143636" y="3857634"/>
                <a:ext cx="2643206" cy="43872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ms-MY"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rPr>
                  <a:t>Praesent sodales odio sit amet odio tristi dolor sit amet consectetur adipiscing elit. Praesent sodales odio sit amet odio tristique</a:t>
                </a:r>
                <a:endParaRPr kumimoji="0" lang="en-US"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endParaRPr>
              </a:p>
            </p:txBody>
          </p:sp>
          <p:sp>
            <p:nvSpPr>
              <p:cNvPr id="103" name="Rectangle 40"/>
              <p:cNvSpPr/>
              <p:nvPr/>
            </p:nvSpPr>
            <p:spPr>
              <a:xfrm>
                <a:off x="6143636" y="3571882"/>
                <a:ext cx="754052" cy="253915"/>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行业痛点</a:t>
                </a:r>
              </a:p>
            </p:txBody>
          </p:sp>
        </p:grpSp>
        <p:sp>
          <p:nvSpPr>
            <p:cNvPr id="71" name="Rectangle 27"/>
            <p:cNvSpPr/>
            <p:nvPr/>
          </p:nvSpPr>
          <p:spPr>
            <a:xfrm>
              <a:off x="6858005" y="4857763"/>
              <a:ext cx="848261" cy="848219"/>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a typeface="+mn-ea"/>
                <a:cs typeface="+mn-cs"/>
              </a:endParaRPr>
            </a:p>
          </p:txBody>
        </p:sp>
        <p:sp>
          <p:nvSpPr>
            <p:cNvPr id="72" name="Freeform 107"/>
            <p:cNvSpPr>
              <a:spLocks noEditPoints="1"/>
            </p:cNvSpPr>
            <p:nvPr/>
          </p:nvSpPr>
          <p:spPr bwMode="auto">
            <a:xfrm>
              <a:off x="7048506" y="5048264"/>
              <a:ext cx="487421" cy="419011"/>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ysClr val="window" lastClr="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ndParaRPr>
            </a:p>
          </p:txBody>
        </p:sp>
        <p:grpSp>
          <p:nvGrpSpPr>
            <p:cNvPr id="73" name="Group 87"/>
            <p:cNvGrpSpPr/>
            <p:nvPr/>
          </p:nvGrpSpPr>
          <p:grpSpPr>
            <a:xfrm>
              <a:off x="476211" y="4762512"/>
              <a:ext cx="3524274" cy="965971"/>
              <a:chOff x="357158" y="3571882"/>
              <a:chExt cx="2643206" cy="724478"/>
            </a:xfrm>
          </p:grpSpPr>
          <p:sp>
            <p:nvSpPr>
              <p:cNvPr id="100" name="Rectangle 33"/>
              <p:cNvSpPr/>
              <p:nvPr/>
            </p:nvSpPr>
            <p:spPr>
              <a:xfrm>
                <a:off x="357158" y="3857634"/>
                <a:ext cx="2643206" cy="43872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ms-MY"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rPr>
                  <a:t>Praesent sodales odio sit amet odio tristi dolor sit amet consectetur adipiscing elit. Praesent sodales odio sit amet odio tristique</a:t>
                </a:r>
                <a:endParaRPr kumimoji="0" lang="en-US"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endParaRPr>
              </a:p>
            </p:txBody>
          </p:sp>
          <p:sp>
            <p:nvSpPr>
              <p:cNvPr id="101" name="Rectangle 34"/>
              <p:cNvSpPr/>
              <p:nvPr/>
            </p:nvSpPr>
            <p:spPr>
              <a:xfrm>
                <a:off x="2209442" y="3571882"/>
                <a:ext cx="754052" cy="253915"/>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行业痛点</a:t>
                </a:r>
              </a:p>
            </p:txBody>
          </p:sp>
        </p:grpSp>
        <p:sp>
          <p:nvSpPr>
            <p:cNvPr id="74" name="Rectangle 26"/>
            <p:cNvSpPr/>
            <p:nvPr/>
          </p:nvSpPr>
          <p:spPr>
            <a:xfrm>
              <a:off x="4476739" y="4857763"/>
              <a:ext cx="848261" cy="848219"/>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等线" panose="02010600030101010101" charset="-122"/>
                <a:ea typeface="+mn-ea"/>
                <a:cs typeface="+mn-cs"/>
              </a:endParaRPr>
            </a:p>
          </p:txBody>
        </p:sp>
        <p:grpSp>
          <p:nvGrpSpPr>
            <p:cNvPr id="75" name="Group 67"/>
            <p:cNvGrpSpPr/>
            <p:nvPr/>
          </p:nvGrpSpPr>
          <p:grpSpPr>
            <a:xfrm>
              <a:off x="4571990" y="5143515"/>
              <a:ext cx="670984" cy="237067"/>
              <a:chOff x="1441430" y="4357700"/>
              <a:chExt cx="503238" cy="177800"/>
            </a:xfrm>
            <a:solidFill>
              <a:sysClr val="window" lastClr="FFFFFF"/>
            </a:solidFill>
          </p:grpSpPr>
          <p:sp>
            <p:nvSpPr>
              <p:cNvPr id="97"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ndParaRPr>
              </a:p>
            </p:txBody>
          </p:sp>
          <p:sp>
            <p:nvSpPr>
              <p:cNvPr id="98"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ndParaRPr>
              </a:p>
            </p:txBody>
          </p:sp>
          <p:sp>
            <p:nvSpPr>
              <p:cNvPr id="99"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ndParaRPr>
              </a:p>
            </p:txBody>
          </p:sp>
        </p:grpSp>
        <p:grpSp>
          <p:nvGrpSpPr>
            <p:cNvPr id="76" name="Group 90"/>
            <p:cNvGrpSpPr/>
            <p:nvPr/>
          </p:nvGrpSpPr>
          <p:grpSpPr>
            <a:xfrm>
              <a:off x="8191514" y="1809740"/>
              <a:ext cx="3524275" cy="965971"/>
              <a:chOff x="6143636" y="1357304"/>
              <a:chExt cx="2643206" cy="724478"/>
            </a:xfrm>
          </p:grpSpPr>
          <p:sp>
            <p:nvSpPr>
              <p:cNvPr id="95" name="Rectangle 35"/>
              <p:cNvSpPr/>
              <p:nvPr/>
            </p:nvSpPr>
            <p:spPr>
              <a:xfrm>
                <a:off x="6143636" y="1643056"/>
                <a:ext cx="2643206" cy="43872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ms-MY"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rPr>
                  <a:t>Praesent sodales odio sit amet odio tristi dolor sit amet consectetur adipiscing elit. Praesent sodales odio sit amet odio tristique</a:t>
                </a:r>
                <a:endParaRPr kumimoji="0" lang="en-US"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endParaRPr>
              </a:p>
            </p:txBody>
          </p:sp>
          <p:sp>
            <p:nvSpPr>
              <p:cNvPr id="96" name="Rectangle 36"/>
              <p:cNvSpPr/>
              <p:nvPr/>
            </p:nvSpPr>
            <p:spPr>
              <a:xfrm>
                <a:off x="6143636" y="1357304"/>
                <a:ext cx="754052" cy="253915"/>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行业痛点</a:t>
                </a:r>
              </a:p>
            </p:txBody>
          </p:sp>
        </p:grpSp>
        <p:sp>
          <p:nvSpPr>
            <p:cNvPr id="77" name="Rectangle 16"/>
            <p:cNvSpPr/>
            <p:nvPr/>
          </p:nvSpPr>
          <p:spPr>
            <a:xfrm>
              <a:off x="6858005" y="1904991"/>
              <a:ext cx="848261" cy="848219"/>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a typeface="+mn-ea"/>
                <a:cs typeface="+mn-cs"/>
              </a:endParaRPr>
            </a:p>
          </p:txBody>
        </p:sp>
        <p:grpSp>
          <p:nvGrpSpPr>
            <p:cNvPr id="78" name="Group 68"/>
            <p:cNvGrpSpPr/>
            <p:nvPr/>
          </p:nvGrpSpPr>
          <p:grpSpPr>
            <a:xfrm>
              <a:off x="7068425" y="2108610"/>
              <a:ext cx="449389" cy="450155"/>
              <a:chOff x="6998061" y="3496249"/>
              <a:chExt cx="366051" cy="366676"/>
            </a:xfrm>
            <a:solidFill>
              <a:sysClr val="window" lastClr="FFFFFF"/>
            </a:solidFill>
          </p:grpSpPr>
          <p:sp>
            <p:nvSpPr>
              <p:cNvPr id="86"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87"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88"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89"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90"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91"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92"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93"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94"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grpSp>
        <p:grpSp>
          <p:nvGrpSpPr>
            <p:cNvPr id="79" name="Group 91"/>
            <p:cNvGrpSpPr/>
            <p:nvPr/>
          </p:nvGrpSpPr>
          <p:grpSpPr>
            <a:xfrm>
              <a:off x="8191514" y="3238500"/>
              <a:ext cx="3524275" cy="965971"/>
              <a:chOff x="6143636" y="2428874"/>
              <a:chExt cx="2643206" cy="724478"/>
            </a:xfrm>
          </p:grpSpPr>
          <p:sp>
            <p:nvSpPr>
              <p:cNvPr id="84" name="Rectangle 37"/>
              <p:cNvSpPr/>
              <p:nvPr/>
            </p:nvSpPr>
            <p:spPr>
              <a:xfrm>
                <a:off x="6143636" y="2714626"/>
                <a:ext cx="2643206" cy="43872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ms-MY"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rPr>
                  <a:t>Praesent sodales odio sit amet odio tristi dolor sit amet consectetur adipiscing elit. Praesent sodales odio sit amet odio tristique</a:t>
                </a:r>
                <a:endParaRPr kumimoji="0" lang="en-US" sz="1065"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endParaRPr>
              </a:p>
            </p:txBody>
          </p:sp>
          <p:sp>
            <p:nvSpPr>
              <p:cNvPr id="85" name="Rectangle 38"/>
              <p:cNvSpPr/>
              <p:nvPr/>
            </p:nvSpPr>
            <p:spPr>
              <a:xfrm>
                <a:off x="6143636" y="2428874"/>
                <a:ext cx="754052" cy="253915"/>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行业痛点</a:t>
                </a:r>
              </a:p>
            </p:txBody>
          </p:sp>
        </p:grpSp>
        <p:sp>
          <p:nvSpPr>
            <p:cNvPr id="80" name="Rectangle 23"/>
            <p:cNvSpPr/>
            <p:nvPr/>
          </p:nvSpPr>
          <p:spPr>
            <a:xfrm>
              <a:off x="6858005" y="3333751"/>
              <a:ext cx="848261" cy="848219"/>
            </a:xfrm>
            <a:prstGeom prst="rect">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a typeface="+mn-ea"/>
                <a:cs typeface="+mn-cs"/>
              </a:endParaRPr>
            </a:p>
          </p:txBody>
        </p:sp>
        <p:grpSp>
          <p:nvGrpSpPr>
            <p:cNvPr id="81" name="Group 78"/>
            <p:cNvGrpSpPr/>
            <p:nvPr/>
          </p:nvGrpSpPr>
          <p:grpSpPr>
            <a:xfrm>
              <a:off x="7110844" y="3524252"/>
              <a:ext cx="363272" cy="484915"/>
              <a:chOff x="1868971" y="2767277"/>
              <a:chExt cx="274694" cy="366676"/>
            </a:xfrm>
            <a:solidFill>
              <a:sysClr val="window" lastClr="FFFFFF"/>
            </a:solidFill>
          </p:grpSpPr>
          <p:sp>
            <p:nvSpPr>
              <p:cNvPr id="82"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83"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
          <p:cNvSpPr txBox="1"/>
          <p:nvPr/>
        </p:nvSpPr>
        <p:spPr>
          <a:xfrm>
            <a:off x="710583" y="421942"/>
            <a:ext cx="2213748"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2.4</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解决方案</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SOLUTION</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METHOD</a:t>
            </a:r>
          </a:p>
        </p:txBody>
      </p:sp>
      <p:grpSp>
        <p:nvGrpSpPr>
          <p:cNvPr id="29" name="组合 28"/>
          <p:cNvGrpSpPr/>
          <p:nvPr/>
        </p:nvGrpSpPr>
        <p:grpSpPr>
          <a:xfrm>
            <a:off x="914400" y="1809739"/>
            <a:ext cx="10363200" cy="4517721"/>
            <a:chOff x="914400" y="1809739"/>
            <a:chExt cx="10363200" cy="4517721"/>
          </a:xfrm>
        </p:grpSpPr>
        <p:sp>
          <p:nvSpPr>
            <p:cNvPr id="30" name="Rectangle 37"/>
            <p:cNvSpPr/>
            <p:nvPr/>
          </p:nvSpPr>
          <p:spPr>
            <a:xfrm>
              <a:off x="914400" y="5619766"/>
              <a:ext cx="10363200" cy="70769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ms-MY" sz="1335"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dolor sit amet consectetur adipiscing elit. Praesent sodales odio sit amet odio tristique quis tempus odio dolor sit amet, consectetur adipiscing elit. dolor sit amet, consectetur adipiscing elit. Praesent sodales odio sit amet odio tristique quis tempus odio dolor sit amet, consectetur adipiscing elit.</a:t>
              </a:r>
            </a:p>
          </p:txBody>
        </p:sp>
        <p:sp>
          <p:nvSpPr>
            <p:cNvPr id="31" name="Bent Arrow 21"/>
            <p:cNvSpPr/>
            <p:nvPr/>
          </p:nvSpPr>
          <p:spPr>
            <a:xfrm>
              <a:off x="8391580" y="1809739"/>
              <a:ext cx="2428892" cy="1550916"/>
            </a:xfrm>
            <a:prstGeom prst="bentArrow">
              <a:avLst/>
            </a:prstGeom>
            <a:solidFill>
              <a:srgbClr val="1941B1"/>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latin typeface="等线" panose="02010600030101010101" charset="-122"/>
                <a:ea typeface="+mn-ea"/>
                <a:cs typeface="+mn-cs"/>
              </a:endParaRPr>
            </a:p>
          </p:txBody>
        </p:sp>
        <p:sp>
          <p:nvSpPr>
            <p:cNvPr id="32" name="Rectangle 17"/>
            <p:cNvSpPr/>
            <p:nvPr/>
          </p:nvSpPr>
          <p:spPr>
            <a:xfrm>
              <a:off x="9010708" y="2952747"/>
              <a:ext cx="1238259" cy="33855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解决方案</a:t>
              </a:r>
            </a:p>
          </p:txBody>
        </p:sp>
        <p:grpSp>
          <p:nvGrpSpPr>
            <p:cNvPr id="33" name="Group 30"/>
            <p:cNvGrpSpPr/>
            <p:nvPr/>
          </p:nvGrpSpPr>
          <p:grpSpPr>
            <a:xfrm>
              <a:off x="9391711" y="2476494"/>
              <a:ext cx="488901" cy="427164"/>
              <a:chOff x="4800505" y="2786674"/>
              <a:chExt cx="366676" cy="320373"/>
            </a:xfrm>
            <a:solidFill>
              <a:srgbClr val="1941B1"/>
            </a:solidFill>
          </p:grpSpPr>
          <p:sp>
            <p:nvSpPr>
              <p:cNvPr id="51"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srgbClr val="FFFFFF"/>
                  </a:solidFill>
                  <a:effectLst>
                    <a:outerShdw blurRad="38100" dist="38100" dir="2700000" algn="tl">
                      <a:srgbClr val="000000"/>
                    </a:outerShdw>
                  </a:effectLst>
                  <a:uLnTx/>
                  <a:uFillTx/>
                  <a:latin typeface="等线" panose="02010600030101010101" charset="-122"/>
                </a:endParaRPr>
              </a:p>
            </p:txBody>
          </p:sp>
          <p:sp>
            <p:nvSpPr>
              <p:cNvPr id="52"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srgbClr val="FFFFFF"/>
                  </a:solidFill>
                  <a:effectLst>
                    <a:outerShdw blurRad="38100" dist="38100" dir="2700000" algn="tl">
                      <a:srgbClr val="000000"/>
                    </a:outerShdw>
                  </a:effectLst>
                  <a:uLnTx/>
                  <a:uFillTx/>
                  <a:latin typeface="等线" panose="02010600030101010101" charset="-122"/>
                </a:endParaRPr>
              </a:p>
            </p:txBody>
          </p:sp>
          <p:sp>
            <p:nvSpPr>
              <p:cNvPr id="53"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srgbClr val="FFFFFF"/>
                  </a:solidFill>
                  <a:effectLst>
                    <a:outerShdw blurRad="38100" dist="38100" dir="2700000" algn="tl">
                      <a:srgbClr val="000000"/>
                    </a:outerShdw>
                  </a:effectLst>
                  <a:uLnTx/>
                  <a:uFillTx/>
                  <a:latin typeface="等线" panose="02010600030101010101" charset="-122"/>
                </a:endParaRPr>
              </a:p>
            </p:txBody>
          </p:sp>
        </p:grpSp>
        <p:sp>
          <p:nvSpPr>
            <p:cNvPr id="34" name="Bent Arrow 18"/>
            <p:cNvSpPr/>
            <p:nvPr/>
          </p:nvSpPr>
          <p:spPr>
            <a:xfrm>
              <a:off x="1104904" y="3360656"/>
              <a:ext cx="2428892" cy="1550916"/>
            </a:xfrm>
            <a:prstGeom prst="bentArrow">
              <a:avLst/>
            </a:prstGeom>
            <a:solidFill>
              <a:srgbClr val="1941B1"/>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latin typeface="等线" panose="02010600030101010101" charset="-122"/>
                <a:ea typeface="+mn-ea"/>
                <a:cs typeface="+mn-cs"/>
              </a:endParaRPr>
            </a:p>
          </p:txBody>
        </p:sp>
        <p:sp>
          <p:nvSpPr>
            <p:cNvPr id="35" name="Rectangle 14"/>
            <p:cNvSpPr/>
            <p:nvPr/>
          </p:nvSpPr>
          <p:spPr>
            <a:xfrm>
              <a:off x="1581156" y="4667260"/>
              <a:ext cx="1238259" cy="33855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解决方案</a:t>
              </a:r>
            </a:p>
          </p:txBody>
        </p:sp>
        <p:sp>
          <p:nvSpPr>
            <p:cNvPr id="36" name="AutoShape 112"/>
            <p:cNvSpPr/>
            <p:nvPr/>
          </p:nvSpPr>
          <p:spPr bwMode="auto">
            <a:xfrm>
              <a:off x="2057409" y="4095756"/>
              <a:ext cx="488067" cy="48890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1941B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srgbClr val="FFFFFF"/>
                </a:solidFill>
                <a:effectLst>
                  <a:outerShdw blurRad="38100" dist="38100" dir="2700000" algn="tl">
                    <a:srgbClr val="000000"/>
                  </a:outerShdw>
                </a:effectLst>
                <a:uLnTx/>
                <a:uFillTx/>
                <a:latin typeface="等线" panose="02010600030101010101" charset="-122"/>
              </a:endParaRPr>
            </a:p>
          </p:txBody>
        </p:sp>
        <p:sp>
          <p:nvSpPr>
            <p:cNvPr id="37" name="Bent Arrow 20"/>
            <p:cNvSpPr/>
            <p:nvPr/>
          </p:nvSpPr>
          <p:spPr>
            <a:xfrm>
              <a:off x="5962686" y="2412872"/>
              <a:ext cx="2428892" cy="1550916"/>
            </a:xfrm>
            <a:prstGeom prst="bentArrow">
              <a:avLst/>
            </a:prstGeom>
            <a:solidFill>
              <a:srgbClr val="1941B1"/>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latin typeface="等线" panose="02010600030101010101" charset="-122"/>
                <a:ea typeface="+mn-ea"/>
                <a:cs typeface="+mn-cs"/>
              </a:endParaRPr>
            </a:p>
          </p:txBody>
        </p:sp>
        <p:sp>
          <p:nvSpPr>
            <p:cNvPr id="38" name="Rectangle 16"/>
            <p:cNvSpPr/>
            <p:nvPr/>
          </p:nvSpPr>
          <p:spPr>
            <a:xfrm>
              <a:off x="6534190" y="3619501"/>
              <a:ext cx="1238259" cy="338553"/>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解决方案</a:t>
              </a:r>
            </a:p>
          </p:txBody>
        </p:sp>
        <p:grpSp>
          <p:nvGrpSpPr>
            <p:cNvPr id="39" name="Group 29"/>
            <p:cNvGrpSpPr/>
            <p:nvPr/>
          </p:nvGrpSpPr>
          <p:grpSpPr>
            <a:xfrm>
              <a:off x="7010443" y="3047997"/>
              <a:ext cx="335391" cy="488901"/>
              <a:chOff x="2612963" y="2767277"/>
              <a:chExt cx="251543" cy="366676"/>
            </a:xfrm>
            <a:solidFill>
              <a:srgbClr val="1941B1"/>
            </a:solidFill>
          </p:grpSpPr>
          <p:sp>
            <p:nvSpPr>
              <p:cNvPr id="49" name="AutoShape 113"/>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srgbClr val="FFFFFF"/>
                  </a:solidFill>
                  <a:effectLst>
                    <a:outerShdw blurRad="38100" dist="38100" dir="2700000" algn="tl">
                      <a:srgbClr val="000000"/>
                    </a:outerShdw>
                  </a:effectLst>
                  <a:uLnTx/>
                  <a:uFillTx/>
                  <a:latin typeface="等线" panose="02010600030101010101" charset="-122"/>
                </a:endParaRPr>
              </a:p>
            </p:txBody>
          </p:sp>
          <p:sp>
            <p:nvSpPr>
              <p:cNvPr id="50" name="AutoShape 114"/>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srgbClr val="FFFFFF"/>
                  </a:solidFill>
                  <a:effectLst>
                    <a:outerShdw blurRad="38100" dist="38100" dir="2700000" algn="tl">
                      <a:srgbClr val="000000"/>
                    </a:outerShdw>
                  </a:effectLst>
                  <a:uLnTx/>
                  <a:uFillTx/>
                  <a:latin typeface="等线" panose="02010600030101010101" charset="-122"/>
                </a:endParaRPr>
              </a:p>
            </p:txBody>
          </p:sp>
        </p:grpSp>
        <p:sp>
          <p:nvSpPr>
            <p:cNvPr id="40" name="Bent Arrow 19"/>
            <p:cNvSpPr/>
            <p:nvPr/>
          </p:nvSpPr>
          <p:spPr>
            <a:xfrm>
              <a:off x="3533794" y="2843683"/>
              <a:ext cx="2428892" cy="1550916"/>
            </a:xfrm>
            <a:prstGeom prst="bentArrow">
              <a:avLst/>
            </a:prstGeom>
            <a:solidFill>
              <a:srgbClr val="1941B1"/>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dirty="0">
                <a:ln>
                  <a:noFill/>
                </a:ln>
                <a:solidFill>
                  <a:prstClr val="black"/>
                </a:solidFill>
                <a:effectLst/>
                <a:uLnTx/>
                <a:uFillTx/>
                <a:latin typeface="等线" panose="02010600030101010101" charset="-122"/>
                <a:ea typeface="+mn-ea"/>
                <a:cs typeface="+mn-cs"/>
              </a:endParaRPr>
            </a:p>
          </p:txBody>
        </p:sp>
        <p:sp>
          <p:nvSpPr>
            <p:cNvPr id="41" name="Rectangle 15"/>
            <p:cNvSpPr/>
            <p:nvPr/>
          </p:nvSpPr>
          <p:spPr>
            <a:xfrm>
              <a:off x="4057673" y="4095755"/>
              <a:ext cx="1238259" cy="33855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解决方案</a:t>
              </a:r>
            </a:p>
          </p:txBody>
        </p:sp>
        <p:sp>
          <p:nvSpPr>
            <p:cNvPr id="42" name="AutoShape 29"/>
            <p:cNvSpPr/>
            <p:nvPr/>
          </p:nvSpPr>
          <p:spPr bwMode="auto">
            <a:xfrm>
              <a:off x="4438675" y="3524251"/>
              <a:ext cx="488068" cy="442181"/>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1941B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srgbClr val="FFFFFF"/>
                </a:solidFill>
                <a:effectLst>
                  <a:outerShdw blurRad="38100" dist="38100" dir="2700000" algn="tl">
                    <a:srgbClr val="000000"/>
                  </a:outerShdw>
                </a:effectLst>
                <a:uLnTx/>
                <a:uFillTx/>
                <a:latin typeface="等线" panose="02010600030101010101" charset="-122"/>
              </a:endParaRPr>
            </a:p>
          </p:txBody>
        </p:sp>
        <p:grpSp>
          <p:nvGrpSpPr>
            <p:cNvPr id="43" name="Group 39"/>
            <p:cNvGrpSpPr/>
            <p:nvPr/>
          </p:nvGrpSpPr>
          <p:grpSpPr>
            <a:xfrm>
              <a:off x="4445998" y="1904990"/>
              <a:ext cx="564395" cy="1019987"/>
              <a:chOff x="3386647" y="802411"/>
              <a:chExt cx="172336" cy="311450"/>
            </a:xfrm>
            <a:solidFill>
              <a:srgbClr val="1941B1"/>
            </a:solidFill>
          </p:grpSpPr>
          <p:sp>
            <p:nvSpPr>
              <p:cNvPr id="44"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black"/>
                  </a:solidFill>
                  <a:effectLst/>
                  <a:uLnTx/>
                  <a:uFillTx/>
                  <a:latin typeface="等线" panose="02010600030101010101" charset="-122"/>
                </a:endParaRPr>
              </a:p>
            </p:txBody>
          </p:sp>
          <p:sp>
            <p:nvSpPr>
              <p:cNvPr id="45"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black"/>
                  </a:solidFill>
                  <a:effectLst/>
                  <a:uLnTx/>
                  <a:uFillTx/>
                  <a:latin typeface="等线" panose="02010600030101010101" charset="-122"/>
                </a:endParaRPr>
              </a:p>
            </p:txBody>
          </p:sp>
          <p:sp>
            <p:nvSpPr>
              <p:cNvPr id="46"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black"/>
                  </a:solidFill>
                  <a:effectLst/>
                  <a:uLnTx/>
                  <a:uFillTx/>
                  <a:latin typeface="等线" panose="02010600030101010101" charset="-122"/>
                </a:endParaRPr>
              </a:p>
            </p:txBody>
          </p:sp>
          <p:sp>
            <p:nvSpPr>
              <p:cNvPr id="47"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black"/>
                  </a:solidFill>
                  <a:effectLst/>
                  <a:uLnTx/>
                  <a:uFillTx/>
                  <a:latin typeface="等线" panose="02010600030101010101" charset="-122"/>
                </a:endParaRPr>
              </a:p>
            </p:txBody>
          </p:sp>
          <p:sp>
            <p:nvSpPr>
              <p:cNvPr id="48" name="Line 75"/>
              <p:cNvSpPr>
                <a:spLocks noChangeShapeType="1"/>
              </p:cNvSpPr>
              <p:nvPr/>
            </p:nvSpPr>
            <p:spPr bwMode="auto">
              <a:xfrm>
                <a:off x="3534067" y="924914"/>
                <a:ext cx="2077" cy="2077"/>
              </a:xfrm>
              <a:prstGeom prst="line">
                <a:avLst/>
              </a:pr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black"/>
                  </a:solidFill>
                  <a:effectLst/>
                  <a:uLnTx/>
                  <a:uFillTx/>
                  <a:latin typeface="等线" panose="02010600030101010101"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778974" y="4117986"/>
            <a:ext cx="4356129" cy="1819079"/>
            <a:chOff x="4738330" y="2970594"/>
            <a:chExt cx="6489104" cy="1496968"/>
          </a:xfrm>
        </p:grpSpPr>
        <p:sp>
          <p:nvSpPr>
            <p:cNvPr id="21" name="矩形 20"/>
            <p:cNvSpPr/>
            <p:nvPr/>
          </p:nvSpPr>
          <p:spPr>
            <a:xfrm>
              <a:off x="4741484" y="2970594"/>
              <a:ext cx="6485950" cy="734505"/>
            </a:xfrm>
            <a:prstGeom prst="rect">
              <a:avLst/>
            </a:prstGeom>
          </p:spPr>
          <p:txBody>
            <a:bodyPr wrap="square">
              <a:spAutoFit/>
            </a:bodyPr>
            <a:lstStyle/>
            <a:p>
              <a:r>
                <a:rPr kumimoji="1" lang="zh-CN" altLang="en-US" sz="5200" b="1" dirty="0">
                  <a:solidFill>
                    <a:srgbClr val="002060"/>
                  </a:solidFill>
                  <a:latin typeface="微软雅黑" panose="020B0503020204020204" pitchFamily="34" charset="-122"/>
                  <a:ea typeface="微软雅黑" panose="020B0503020204020204" pitchFamily="34" charset="-122"/>
                </a:rPr>
                <a:t>加入你的标题</a:t>
              </a:r>
            </a:p>
          </p:txBody>
        </p:sp>
        <p:sp>
          <p:nvSpPr>
            <p:cNvPr id="22" name="矩形 21"/>
            <p:cNvSpPr/>
            <p:nvPr/>
          </p:nvSpPr>
          <p:spPr>
            <a:xfrm>
              <a:off x="4738330" y="3700131"/>
              <a:ext cx="6375579" cy="767431"/>
            </a:xfrm>
            <a:prstGeom prst="rect">
              <a:avLst/>
            </a:prstGeom>
          </p:spPr>
          <p:txBody>
            <a:bodyPr wrap="square">
              <a:spAutoFit/>
            </a:bodyPr>
            <a:lstStyle/>
            <a:p>
              <a:pPr>
                <a:lnSpc>
                  <a:spcPct val="130000"/>
                </a:lnSpc>
              </a:pPr>
              <a:r>
                <a:rPr lang="zh-CN" altLang="en-US" sz="1400" dirty="0">
                  <a:solidFill>
                    <a:srgbClr val="000000">
                      <a:lumMod val="65000"/>
                      <a:lumOff val="35000"/>
                    </a:srgb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400" dirty="0">
                <a:solidFill>
                  <a:srgbClr val="000000">
                    <a:lumMod val="65000"/>
                    <a:lumOff val="35000"/>
                  </a:srgbClr>
                </a:solidFill>
                <a:latin typeface="微软雅黑" panose="020B0503020204020204" pitchFamily="34" charset="-122"/>
                <a:ea typeface="微软雅黑" panose="020B0503020204020204" pitchFamily="34" charset="-122"/>
              </a:endParaRPr>
            </a:p>
          </p:txBody>
        </p:sp>
      </p:grpSp>
      <p:sp>
        <p:nvSpPr>
          <p:cNvPr id="15" name="平行四边形 14"/>
          <p:cNvSpPr/>
          <p:nvPr/>
        </p:nvSpPr>
        <p:spPr>
          <a:xfrm>
            <a:off x="2031201" y="925664"/>
            <a:ext cx="8644499" cy="1224297"/>
          </a:xfrm>
          <a:prstGeom prst="parallelogram">
            <a:avLst>
              <a:gd name="adj" fmla="val 716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6" name="组合 15"/>
          <p:cNvGrpSpPr/>
          <p:nvPr/>
        </p:nvGrpSpPr>
        <p:grpSpPr>
          <a:xfrm>
            <a:off x="0" y="1196288"/>
            <a:ext cx="12190415" cy="2008957"/>
            <a:chOff x="-1" y="1611086"/>
            <a:chExt cx="12190415" cy="3657600"/>
          </a:xfrm>
        </p:grpSpPr>
        <p:sp>
          <p:nvSpPr>
            <p:cNvPr id="17" name="矩形 3"/>
            <p:cNvSpPr/>
            <p:nvPr/>
          </p:nvSpPr>
          <p:spPr>
            <a:xfrm>
              <a:off x="261258" y="1620158"/>
              <a:ext cx="11929156" cy="2320473"/>
            </a:xfrm>
            <a:custGeom>
              <a:avLst/>
              <a:gdLst>
                <a:gd name="connsiteX0" fmla="*/ 0 w 12190413"/>
                <a:gd name="connsiteY0" fmla="*/ 0 h 3643086"/>
                <a:gd name="connsiteX1" fmla="*/ 12190413 w 12190413"/>
                <a:gd name="connsiteY1" fmla="*/ 0 h 3643086"/>
                <a:gd name="connsiteX2" fmla="*/ 12190413 w 12190413"/>
                <a:gd name="connsiteY2" fmla="*/ 3643086 h 3643086"/>
                <a:gd name="connsiteX3" fmla="*/ 0 w 12190413"/>
                <a:gd name="connsiteY3" fmla="*/ 3643086 h 3643086"/>
                <a:gd name="connsiteX4" fmla="*/ 0 w 12190413"/>
                <a:gd name="connsiteY4" fmla="*/ 0 h 3643086"/>
                <a:gd name="connsiteX0-1" fmla="*/ 1930400 w 12190413"/>
                <a:gd name="connsiteY0-2" fmla="*/ 0 h 3657600"/>
                <a:gd name="connsiteX1-3" fmla="*/ 12190413 w 12190413"/>
                <a:gd name="connsiteY1-4" fmla="*/ 14514 h 3657600"/>
                <a:gd name="connsiteX2-5" fmla="*/ 12190413 w 12190413"/>
                <a:gd name="connsiteY2-6" fmla="*/ 3657600 h 3657600"/>
                <a:gd name="connsiteX3-7" fmla="*/ 0 w 12190413"/>
                <a:gd name="connsiteY3-8" fmla="*/ 3657600 h 3657600"/>
                <a:gd name="connsiteX4-9" fmla="*/ 1930400 w 12190413"/>
                <a:gd name="connsiteY4-10" fmla="*/ 0 h 3657600"/>
                <a:gd name="connsiteX0-11" fmla="*/ 1669143 w 11929156"/>
                <a:gd name="connsiteY0-12" fmla="*/ 0 h 3727269"/>
                <a:gd name="connsiteX1-13" fmla="*/ 11929156 w 11929156"/>
                <a:gd name="connsiteY1-14" fmla="*/ 14514 h 3727269"/>
                <a:gd name="connsiteX2-15" fmla="*/ 11929156 w 11929156"/>
                <a:gd name="connsiteY2-16" fmla="*/ 3657600 h 3727269"/>
                <a:gd name="connsiteX3-17" fmla="*/ 0 w 11929156"/>
                <a:gd name="connsiteY3-18" fmla="*/ 3727269 h 3727269"/>
                <a:gd name="connsiteX4-19" fmla="*/ 1669143 w 11929156"/>
                <a:gd name="connsiteY4-20" fmla="*/ 0 h 3727269"/>
                <a:gd name="connsiteX0-21" fmla="*/ 1954893 w 11929156"/>
                <a:gd name="connsiteY0-22" fmla="*/ 22062 h 3712755"/>
                <a:gd name="connsiteX1-23" fmla="*/ 11929156 w 11929156"/>
                <a:gd name="connsiteY1-24" fmla="*/ 0 h 3712755"/>
                <a:gd name="connsiteX2-25" fmla="*/ 11929156 w 11929156"/>
                <a:gd name="connsiteY2-26" fmla="*/ 3643086 h 3712755"/>
                <a:gd name="connsiteX3-27" fmla="*/ 0 w 11929156"/>
                <a:gd name="connsiteY3-28" fmla="*/ 3712755 h 3712755"/>
                <a:gd name="connsiteX4-29" fmla="*/ 1954893 w 11929156"/>
                <a:gd name="connsiteY4-30" fmla="*/ 22062 h 3712755"/>
                <a:gd name="connsiteX0-31" fmla="*/ 1954893 w 11929156"/>
                <a:gd name="connsiteY0-32" fmla="*/ 22062 h 3712755"/>
                <a:gd name="connsiteX1-33" fmla="*/ 11929156 w 11929156"/>
                <a:gd name="connsiteY1-34" fmla="*/ 0 h 3712755"/>
                <a:gd name="connsiteX2-35" fmla="*/ 0 w 11929156"/>
                <a:gd name="connsiteY2-36" fmla="*/ 3712755 h 3712755"/>
                <a:gd name="connsiteX3-37" fmla="*/ 1954893 w 11929156"/>
                <a:gd name="connsiteY3-38" fmla="*/ 22062 h 3712755"/>
              </a:gdLst>
              <a:ahLst/>
              <a:cxnLst>
                <a:cxn ang="0">
                  <a:pos x="connsiteX0-1" y="connsiteY0-2"/>
                </a:cxn>
                <a:cxn ang="0">
                  <a:pos x="connsiteX1-3" y="connsiteY1-4"/>
                </a:cxn>
                <a:cxn ang="0">
                  <a:pos x="connsiteX2-5" y="connsiteY2-6"/>
                </a:cxn>
                <a:cxn ang="0">
                  <a:pos x="connsiteX3-7" y="connsiteY3-8"/>
                </a:cxn>
              </a:cxnLst>
              <a:rect l="l" t="t" r="r" b="b"/>
              <a:pathLst>
                <a:path w="11929156" h="3712755">
                  <a:moveTo>
                    <a:pt x="1954893" y="22062"/>
                  </a:moveTo>
                  <a:lnTo>
                    <a:pt x="11929156" y="0"/>
                  </a:lnTo>
                  <a:lnTo>
                    <a:pt x="0" y="3712755"/>
                  </a:lnTo>
                  <a:lnTo>
                    <a:pt x="1954893" y="2206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1" name="任意多边形: 形状 30"/>
            <p:cNvSpPr/>
            <p:nvPr/>
          </p:nvSpPr>
          <p:spPr>
            <a:xfrm>
              <a:off x="-1"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2" name="任意多边形: 形状 31"/>
            <p:cNvSpPr/>
            <p:nvPr/>
          </p:nvSpPr>
          <p:spPr>
            <a:xfrm flipH="1" flipV="1">
              <a:off x="5642129"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blipFill dpi="0" rotWithShape="0">
              <a:blip r:embed="rId3" cstate="screen">
                <a:extLst>
                  <a:ext uri="{BEBA8EAE-BF5A-486C-A8C5-ECC9F3942E4B}">
                    <a14:imgProps xmlns:a14="http://schemas.microsoft.com/office/drawing/2010/main">
                      <a14:imgLayer r:embed="rId4">
                        <a14:imgEffect>
                          <a14:brightnessContrast bright="38000"/>
                        </a14:imgEffect>
                        <a14:imgEffect>
                          <a14:saturation sat="0"/>
                        </a14:imgEffect>
                        <a14:imgEffect>
                          <a14:sharpenSoften amount="58000"/>
                        </a14:imgEffect>
                      </a14:imgLayer>
                    </a14:imgProps>
                  </a:ext>
                </a:extLst>
              </a:blip>
              <a:srcRect/>
              <a:tile tx="-381000" ty="0" sx="39000" sy="39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38" name="直角三角形 37"/>
          <p:cNvSpPr/>
          <p:nvPr/>
        </p:nvSpPr>
        <p:spPr>
          <a:xfrm flipH="1">
            <a:off x="10210801" y="1488388"/>
            <a:ext cx="1979612" cy="1815299"/>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矩形 18"/>
          <p:cNvSpPr/>
          <p:nvPr/>
        </p:nvSpPr>
        <p:spPr>
          <a:xfrm>
            <a:off x="2593651" y="1190349"/>
            <a:ext cx="2791118" cy="202508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a:solidFill>
                  <a:schemeClr val="bg1"/>
                </a:solidFill>
                <a:latin typeface="微软雅黑" panose="020B0503020204020204" pitchFamily="34" charset="-122"/>
                <a:ea typeface="微软雅黑" panose="020B0503020204020204" pitchFamily="34" charset="-122"/>
              </a:rPr>
              <a:t>THREE</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TextBox 23"/>
          <p:cNvSpPr txBox="1"/>
          <p:nvPr/>
        </p:nvSpPr>
        <p:spPr>
          <a:xfrm>
            <a:off x="977015" y="4175140"/>
            <a:ext cx="4468710" cy="2062103"/>
          </a:xfrm>
          <a:prstGeom prst="rect">
            <a:avLst/>
          </a:prstGeom>
          <a:noFill/>
        </p:spPr>
        <p:txBody>
          <a:bodyPr wrap="square" rtlCol="0">
            <a:spAutoFit/>
          </a:bodyPr>
          <a:lstStyle/>
          <a:p>
            <a:r>
              <a:rPr lang="en-US" altLang="zh-CN" sz="800" dirty="0">
                <a:solidFill>
                  <a:srgbClr val="FFFFFF">
                    <a:lumMod val="75000"/>
                  </a:srgb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rgbClr val="FFFFFF">
                    <a:lumMod val="75000"/>
                  </a:srgbClr>
                </a:solidFill>
                <a:latin typeface="微软雅黑" panose="020B0503020204020204" pitchFamily="34" charset="-122"/>
                <a:ea typeface="微软雅黑" panose="020B0503020204020204" pitchFamily="34" charset="-122"/>
              </a:rPr>
              <a:t>aste</a:t>
            </a:r>
            <a:r>
              <a:rPr lang="en-US" altLang="zh-CN" sz="800" dirty="0">
                <a:solidFill>
                  <a:srgbClr val="FFFFFF">
                    <a:lumMod val="75000"/>
                  </a:srgb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r>
              <a:rPr lang="en-US" altLang="zh-CN" sz="800" dirty="0">
                <a:solidFill>
                  <a:srgbClr val="FFFFFF">
                    <a:lumMod val="75000"/>
                  </a:srgbClr>
                </a:solidFill>
                <a:latin typeface="微软雅黑" panose="020B0503020204020204" pitchFamily="34" charset="-122"/>
                <a:ea typeface="微软雅黑" panose="020B0503020204020204" pitchFamily="34" charset="-122"/>
              </a:rPr>
              <a:t>Your content to play here, or through your copy, </a:t>
            </a:r>
          </a:p>
          <a:p>
            <a:r>
              <a:rPr lang="en-US" altLang="zh-CN" sz="800" dirty="0">
                <a:solidFill>
                  <a:srgbClr val="FFFFFF">
                    <a:lumMod val="75000"/>
                  </a:srgb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rgbClr val="FFFFFF">
                    <a:lumMod val="75000"/>
                  </a:srgbClr>
                </a:solidFill>
                <a:latin typeface="微软雅黑" panose="020B0503020204020204" pitchFamily="34" charset="-122"/>
                <a:ea typeface="微软雅黑" panose="020B0503020204020204" pitchFamily="34" charset="-122"/>
              </a:rPr>
              <a:t>aste</a:t>
            </a:r>
            <a:r>
              <a:rPr lang="en-US" altLang="zh-CN" sz="800" dirty="0">
                <a:solidFill>
                  <a:srgbClr val="FFFFFF">
                    <a:lumMod val="75000"/>
                  </a:srgb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r>
              <a:rPr lang="en-US" altLang="zh-CN" sz="800" dirty="0">
                <a:solidFill>
                  <a:srgbClr val="FFFFFF">
                    <a:lumMod val="75000"/>
                  </a:srgb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rgbClr val="FFFFFF">
                    <a:lumMod val="75000"/>
                  </a:srgbClr>
                </a:solidFill>
                <a:latin typeface="微软雅黑" panose="020B0503020204020204" pitchFamily="34" charset="-122"/>
                <a:ea typeface="微软雅黑" panose="020B0503020204020204" pitchFamily="34" charset="-122"/>
              </a:rPr>
              <a:t>aste</a:t>
            </a:r>
            <a:r>
              <a:rPr lang="en-US" altLang="zh-CN" sz="800" dirty="0">
                <a:solidFill>
                  <a:srgbClr val="FFFFFF">
                    <a:lumMod val="75000"/>
                  </a:srgb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963907" y="163544"/>
            <a:ext cx="2007296" cy="1415143"/>
            <a:chOff x="8663779" y="330923"/>
            <a:chExt cx="2762846" cy="1947806"/>
          </a:xfrm>
        </p:grpSpPr>
        <p:sp>
          <p:nvSpPr>
            <p:cNvPr id="24" name="矩形 23"/>
            <p:cNvSpPr/>
            <p:nvPr/>
          </p:nvSpPr>
          <p:spPr>
            <a:xfrm>
              <a:off x="9240208" y="330923"/>
              <a:ext cx="817478" cy="81747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矩形 24"/>
            <p:cNvSpPr/>
            <p:nvPr/>
          </p:nvSpPr>
          <p:spPr>
            <a:xfrm>
              <a:off x="9786738" y="1436900"/>
              <a:ext cx="841829" cy="841829"/>
            </a:xfrm>
            <a:prstGeom prst="rect">
              <a:avLst/>
            </a:prstGeom>
            <a:solidFill>
              <a:schemeClr val="tx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矩形 25"/>
            <p:cNvSpPr/>
            <p:nvPr/>
          </p:nvSpPr>
          <p:spPr>
            <a:xfrm>
              <a:off x="8663779" y="1403632"/>
              <a:ext cx="438490" cy="438488"/>
            </a:xfrm>
            <a:prstGeom prst="rect">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7" name="矩形 26"/>
            <p:cNvSpPr/>
            <p:nvPr/>
          </p:nvSpPr>
          <p:spPr>
            <a:xfrm>
              <a:off x="10988135" y="1148401"/>
              <a:ext cx="438490" cy="43848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28" name="组合 27"/>
          <p:cNvGrpSpPr/>
          <p:nvPr/>
        </p:nvGrpSpPr>
        <p:grpSpPr>
          <a:xfrm>
            <a:off x="261259" y="1237893"/>
            <a:ext cx="2007296" cy="1415143"/>
            <a:chOff x="8663779" y="330923"/>
            <a:chExt cx="2762846" cy="1947806"/>
          </a:xfrm>
        </p:grpSpPr>
        <p:sp>
          <p:nvSpPr>
            <p:cNvPr id="29" name="矩形 28"/>
            <p:cNvSpPr/>
            <p:nvPr/>
          </p:nvSpPr>
          <p:spPr>
            <a:xfrm>
              <a:off x="9240208" y="330923"/>
              <a:ext cx="817478" cy="81747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0" name="矩形 29"/>
            <p:cNvSpPr/>
            <p:nvPr/>
          </p:nvSpPr>
          <p:spPr>
            <a:xfrm>
              <a:off x="9786738" y="1436900"/>
              <a:ext cx="841829" cy="84182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9" name="矩形 38"/>
            <p:cNvSpPr/>
            <p:nvPr/>
          </p:nvSpPr>
          <p:spPr>
            <a:xfrm>
              <a:off x="8663779" y="1403632"/>
              <a:ext cx="438490" cy="43848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6" name="矩形 45"/>
            <p:cNvSpPr/>
            <p:nvPr/>
          </p:nvSpPr>
          <p:spPr>
            <a:xfrm>
              <a:off x="10988135" y="1148401"/>
              <a:ext cx="438490" cy="4384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100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750" fill="hold"/>
                                        <p:tgtEl>
                                          <p:spTgt spid="38"/>
                                        </p:tgtEl>
                                        <p:attrNameLst>
                                          <p:attrName>ppt_x</p:attrName>
                                        </p:attrNameLst>
                                      </p:cBhvr>
                                      <p:tavLst>
                                        <p:tav tm="0">
                                          <p:val>
                                            <p:strVal val="0-#ppt_w/2"/>
                                          </p:val>
                                        </p:tav>
                                        <p:tav tm="100000">
                                          <p:val>
                                            <p:strVal val="#ppt_x"/>
                                          </p:val>
                                        </p:tav>
                                      </p:tavLst>
                                    </p:anim>
                                    <p:anim calcmode="lin" valueType="num">
                                      <p:cBhvr additive="base">
                                        <p:cTn id="19" dur="750" fill="hold"/>
                                        <p:tgtEl>
                                          <p:spTgt spid="38"/>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17"/>
                                  </p:stCondLst>
                                  <p:iterate type="lt">
                                    <p:tmPct val="30000"/>
                                  </p:iterate>
                                  <p:childTnLst>
                                    <p:set>
                                      <p:cBhvr>
                                        <p:cTn id="28" dur="1" fill="hold">
                                          <p:stCondLst>
                                            <p:cond delay="0"/>
                                          </p:stCondLst>
                                        </p:cTn>
                                        <p:tgtEl>
                                          <p:spTgt spid="45"/>
                                        </p:tgtEl>
                                        <p:attrNameLst>
                                          <p:attrName>style.visibility</p:attrName>
                                        </p:attrNameLst>
                                      </p:cBhvr>
                                      <p:to>
                                        <p:strVal val="visible"/>
                                      </p:to>
                                    </p:set>
                                    <p:animEffect transition="in" filter="wipe(left)">
                                      <p:cBhvr>
                                        <p:cTn id="29" dur="10"/>
                                        <p:tgtEl>
                                          <p:spTgt spid="45"/>
                                        </p:tgtEl>
                                      </p:cBhvr>
                                    </p:animEffect>
                                  </p:childTnLst>
                                </p:cTn>
                              </p:par>
                            </p:childTnLst>
                          </p:cTn>
                        </p:par>
                        <p:par>
                          <p:cTn id="30" fill="hold">
                            <p:stCondLst>
                              <p:cond delay="3595"/>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53" presetClass="entr" presetSubtype="16"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p:cTn id="36" dur="750" fill="hold"/>
                                        <p:tgtEl>
                                          <p:spTgt spid="23"/>
                                        </p:tgtEl>
                                        <p:attrNameLst>
                                          <p:attrName>ppt_w</p:attrName>
                                        </p:attrNameLst>
                                      </p:cBhvr>
                                      <p:tavLst>
                                        <p:tav tm="0">
                                          <p:val>
                                            <p:fltVal val="0"/>
                                          </p:val>
                                        </p:tav>
                                        <p:tav tm="100000">
                                          <p:val>
                                            <p:strVal val="#ppt_w"/>
                                          </p:val>
                                        </p:tav>
                                      </p:tavLst>
                                    </p:anim>
                                    <p:anim calcmode="lin" valueType="num">
                                      <p:cBhvr>
                                        <p:cTn id="37" dur="750" fill="hold"/>
                                        <p:tgtEl>
                                          <p:spTgt spid="23"/>
                                        </p:tgtEl>
                                        <p:attrNameLst>
                                          <p:attrName>ppt_h</p:attrName>
                                        </p:attrNameLst>
                                      </p:cBhvr>
                                      <p:tavLst>
                                        <p:tav tm="0">
                                          <p:val>
                                            <p:fltVal val="0"/>
                                          </p:val>
                                        </p:tav>
                                        <p:tav tm="100000">
                                          <p:val>
                                            <p:strVal val="#ppt_h"/>
                                          </p:val>
                                        </p:tav>
                                      </p:tavLst>
                                    </p:anim>
                                    <p:animEffect transition="in" filter="fade">
                                      <p:cBhvr>
                                        <p:cTn id="38" dur="750"/>
                                        <p:tgtEl>
                                          <p:spTgt spid="23"/>
                                        </p:tgtEl>
                                      </p:cBhvr>
                                    </p:animEffect>
                                  </p:childTnLst>
                                </p:cTn>
                              </p:par>
                            </p:childTnLst>
                          </p:cTn>
                        </p:par>
                        <p:par>
                          <p:cTn id="39" fill="hold">
                            <p:stCondLst>
                              <p:cond delay="4095"/>
                            </p:stCondLst>
                            <p:childTnLst>
                              <p:par>
                                <p:cTn id="40" presetID="26" presetClass="emph" presetSubtype="0" fill="hold" nodeType="afterEffect">
                                  <p:stCondLst>
                                    <p:cond delay="0"/>
                                  </p:stCondLst>
                                  <p:childTnLst>
                                    <p:animEffect transition="out" filter="fade">
                                      <p:cBhvr>
                                        <p:cTn id="41" dur="500" tmFilter="0, 0; .2, .5; .8, .5; 1, 0"/>
                                        <p:tgtEl>
                                          <p:spTgt spid="23"/>
                                        </p:tgtEl>
                                      </p:cBhvr>
                                    </p:animEffect>
                                    <p:animScale>
                                      <p:cBhvr>
                                        <p:cTn id="42" dur="250" autoRev="1" fill="hold"/>
                                        <p:tgtEl>
                                          <p:spTgt spid="23"/>
                                        </p:tgtEl>
                                      </p:cBhvr>
                                      <p:by x="105000" y="105000"/>
                                    </p:animScale>
                                  </p:childTnLst>
                                </p:cTn>
                              </p:par>
                              <p:par>
                                <p:cTn id="43" presetID="53" presetClass="entr" presetSubtype="16" fill="hold" nodeType="withEffect">
                                  <p:stCondLst>
                                    <p:cond delay="5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750" fill="hold"/>
                                        <p:tgtEl>
                                          <p:spTgt spid="28"/>
                                        </p:tgtEl>
                                        <p:attrNameLst>
                                          <p:attrName>ppt_w</p:attrName>
                                        </p:attrNameLst>
                                      </p:cBhvr>
                                      <p:tavLst>
                                        <p:tav tm="0">
                                          <p:val>
                                            <p:fltVal val="0"/>
                                          </p:val>
                                        </p:tav>
                                        <p:tav tm="100000">
                                          <p:val>
                                            <p:strVal val="#ppt_w"/>
                                          </p:val>
                                        </p:tav>
                                      </p:tavLst>
                                    </p:anim>
                                    <p:anim calcmode="lin" valueType="num">
                                      <p:cBhvr>
                                        <p:cTn id="46" dur="750" fill="hold"/>
                                        <p:tgtEl>
                                          <p:spTgt spid="28"/>
                                        </p:tgtEl>
                                        <p:attrNameLst>
                                          <p:attrName>ppt_h</p:attrName>
                                        </p:attrNameLst>
                                      </p:cBhvr>
                                      <p:tavLst>
                                        <p:tav tm="0">
                                          <p:val>
                                            <p:fltVal val="0"/>
                                          </p:val>
                                        </p:tav>
                                        <p:tav tm="100000">
                                          <p:val>
                                            <p:strVal val="#ppt_h"/>
                                          </p:val>
                                        </p:tav>
                                      </p:tavLst>
                                    </p:anim>
                                    <p:animEffect transition="in" filter="fade">
                                      <p:cBhvr>
                                        <p:cTn id="47" dur="750"/>
                                        <p:tgtEl>
                                          <p:spTgt spid="28"/>
                                        </p:tgtEl>
                                      </p:cBhvr>
                                    </p:animEffect>
                                  </p:childTnLst>
                                </p:cTn>
                              </p:par>
                            </p:childTnLst>
                          </p:cTn>
                        </p:par>
                        <p:par>
                          <p:cTn id="48" fill="hold">
                            <p:stCondLst>
                              <p:cond delay="4595"/>
                            </p:stCondLst>
                            <p:childTnLst>
                              <p:par>
                                <p:cTn id="49" presetID="26" presetClass="emph" presetSubtype="0" fill="hold" nodeType="afterEffect">
                                  <p:stCondLst>
                                    <p:cond delay="0"/>
                                  </p:stCondLst>
                                  <p:childTnLst>
                                    <p:animEffect transition="out" filter="fade">
                                      <p:cBhvr>
                                        <p:cTn id="50" dur="500" tmFilter="0, 0; .2, .5; .8, .5; 1, 0"/>
                                        <p:tgtEl>
                                          <p:spTgt spid="28"/>
                                        </p:tgtEl>
                                      </p:cBhvr>
                                    </p:animEffect>
                                    <p:animScale>
                                      <p:cBhvr>
                                        <p:cTn id="51"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P spid="19"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442401" y="365671"/>
            <a:ext cx="2691442"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2.5</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竞争分析</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COMPETITOR</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ANALYSIS</a:t>
            </a:r>
          </a:p>
        </p:txBody>
      </p:sp>
      <p:grpSp>
        <p:nvGrpSpPr>
          <p:cNvPr id="42" name="组合 41"/>
          <p:cNvGrpSpPr/>
          <p:nvPr/>
        </p:nvGrpSpPr>
        <p:grpSpPr>
          <a:xfrm>
            <a:off x="571462" y="1696515"/>
            <a:ext cx="11049077" cy="4367410"/>
            <a:chOff x="571462" y="1696515"/>
            <a:chExt cx="11049077" cy="4367410"/>
          </a:xfrm>
        </p:grpSpPr>
        <p:cxnSp>
          <p:nvCxnSpPr>
            <p:cNvPr id="43" name="Straight Connector 47"/>
            <p:cNvCxnSpPr/>
            <p:nvPr/>
          </p:nvCxnSpPr>
          <p:spPr>
            <a:xfrm>
              <a:off x="571462" y="3077278"/>
              <a:ext cx="11049077" cy="2117"/>
            </a:xfrm>
            <a:prstGeom prst="line">
              <a:avLst/>
            </a:prstGeom>
            <a:noFill/>
            <a:ln w="6350" cap="flat" cmpd="sng" algn="ctr">
              <a:solidFill>
                <a:srgbClr val="1941B1"/>
              </a:solidFill>
              <a:prstDash val="sysDash"/>
              <a:miter lim="800000"/>
              <a:headEnd type="oval" w="med" len="med"/>
              <a:tailEnd type="oval" w="med" len="med"/>
            </a:ln>
            <a:effectLst/>
          </p:spPr>
        </p:cxnSp>
        <p:sp>
          <p:nvSpPr>
            <p:cNvPr id="44" name="Oval 65"/>
            <p:cNvSpPr/>
            <p:nvPr/>
          </p:nvSpPr>
          <p:spPr>
            <a:xfrm>
              <a:off x="9620275" y="2306728"/>
              <a:ext cx="1541098" cy="1541099"/>
            </a:xfrm>
            <a:prstGeom prst="ellipse">
              <a:avLst/>
            </a:prstGeom>
            <a:solidFill>
              <a:sysClr val="window" lastClr="FFFFFF"/>
            </a:solidFill>
            <a:ln w="3175" cap="flat" cmpd="sng" algn="ctr">
              <a:solidFill>
                <a:srgbClr val="1941B1"/>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a typeface="+mn-ea"/>
                <a:cs typeface="+mn-cs"/>
              </a:endParaRPr>
            </a:p>
          </p:txBody>
        </p:sp>
        <p:sp>
          <p:nvSpPr>
            <p:cNvPr id="45" name="Oval 51"/>
            <p:cNvSpPr/>
            <p:nvPr/>
          </p:nvSpPr>
          <p:spPr>
            <a:xfrm>
              <a:off x="9724626" y="2401063"/>
              <a:ext cx="1352429" cy="1352429"/>
            </a:xfrm>
            <a:prstGeom prst="ellips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a typeface="+mn-ea"/>
                <a:cs typeface="+mn-cs"/>
              </a:endParaRPr>
            </a:p>
          </p:txBody>
        </p:sp>
        <p:sp>
          <p:nvSpPr>
            <p:cNvPr id="46" name="Rectangle 61"/>
            <p:cNvSpPr/>
            <p:nvPr/>
          </p:nvSpPr>
          <p:spPr>
            <a:xfrm>
              <a:off x="9334523" y="5048261"/>
              <a:ext cx="2190765"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1200"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rPr>
                <a:t>Praesent sodales odio sit amet odio tristi Praesent sodales odio sit amet odio tristi dolor sit amet consectetur adipiscing</a:t>
              </a:r>
              <a:endParaRPr kumimoji="0" lang="en-US" sz="1200"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endParaRPr>
            </a:p>
          </p:txBody>
        </p:sp>
        <p:sp>
          <p:nvSpPr>
            <p:cNvPr id="47" name="Rectangle 62"/>
            <p:cNvSpPr/>
            <p:nvPr/>
          </p:nvSpPr>
          <p:spPr>
            <a:xfrm>
              <a:off x="9801821" y="4572008"/>
              <a:ext cx="1210588" cy="400110"/>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竞争对手</a:t>
              </a:r>
            </a:p>
          </p:txBody>
        </p:sp>
        <p:grpSp>
          <p:nvGrpSpPr>
            <p:cNvPr id="48" name="Group 43"/>
            <p:cNvGrpSpPr/>
            <p:nvPr/>
          </p:nvGrpSpPr>
          <p:grpSpPr>
            <a:xfrm>
              <a:off x="10200900" y="2637005"/>
              <a:ext cx="508483" cy="739381"/>
              <a:chOff x="4593571" y="3077031"/>
              <a:chExt cx="252168" cy="366676"/>
            </a:xfrm>
            <a:solidFill>
              <a:sysClr val="window" lastClr="FFFFFF"/>
            </a:solidFill>
          </p:grpSpPr>
          <p:sp>
            <p:nvSpPr>
              <p:cNvPr id="78" name="AutoShape 30"/>
              <p:cNvSpPr/>
              <p:nvPr/>
            </p:nvSpPr>
            <p:spPr bwMode="auto">
              <a:xfrm>
                <a:off x="4593571" y="3077031"/>
                <a:ext cx="252168" cy="366676"/>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79" name="AutoShape 31"/>
              <p:cNvSpPr/>
              <p:nvPr/>
            </p:nvSpPr>
            <p:spPr bwMode="auto">
              <a:xfrm>
                <a:off x="4639875" y="3237219"/>
                <a:ext cx="162063" cy="131403"/>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grpSp>
        <p:sp>
          <p:nvSpPr>
            <p:cNvPr id="49" name="Oval 64"/>
            <p:cNvSpPr/>
            <p:nvPr/>
          </p:nvSpPr>
          <p:spPr>
            <a:xfrm>
              <a:off x="3524232" y="2306728"/>
              <a:ext cx="1541098" cy="1541099"/>
            </a:xfrm>
            <a:prstGeom prst="ellipse">
              <a:avLst/>
            </a:prstGeom>
            <a:solidFill>
              <a:sysClr val="window" lastClr="FFFFFF"/>
            </a:solidFill>
            <a:ln w="3175" cap="flat" cmpd="sng" algn="ctr">
              <a:solidFill>
                <a:srgbClr val="1941B1"/>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a typeface="+mn-ea"/>
                <a:cs typeface="+mn-cs"/>
              </a:endParaRPr>
            </a:p>
          </p:txBody>
        </p:sp>
        <p:sp>
          <p:nvSpPr>
            <p:cNvPr id="50" name="Oval 49"/>
            <p:cNvSpPr/>
            <p:nvPr/>
          </p:nvSpPr>
          <p:spPr>
            <a:xfrm>
              <a:off x="3628583" y="2401063"/>
              <a:ext cx="1352429" cy="1352429"/>
            </a:xfrm>
            <a:prstGeom prst="ellips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a typeface="+mn-ea"/>
                <a:cs typeface="+mn-cs"/>
              </a:endParaRPr>
            </a:p>
          </p:txBody>
        </p:sp>
        <p:sp>
          <p:nvSpPr>
            <p:cNvPr id="51" name="Rectangle 57"/>
            <p:cNvSpPr/>
            <p:nvPr/>
          </p:nvSpPr>
          <p:spPr>
            <a:xfrm>
              <a:off x="3238480" y="5048261"/>
              <a:ext cx="2190765"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1200"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rPr>
                <a:t>Praesent sodales odio sit amet odio tristi Praesent sodales odio sit amet odio tristi dolor sit amet consectetur adipiscing</a:t>
              </a:r>
              <a:endParaRPr kumimoji="0" lang="en-US" sz="1200"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endParaRPr>
            </a:p>
          </p:txBody>
        </p:sp>
        <p:sp>
          <p:nvSpPr>
            <p:cNvPr id="52" name="Rectangle 58"/>
            <p:cNvSpPr/>
            <p:nvPr/>
          </p:nvSpPr>
          <p:spPr>
            <a:xfrm>
              <a:off x="3705778" y="4572008"/>
              <a:ext cx="1210588" cy="400110"/>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竞争对手</a:t>
              </a:r>
            </a:p>
          </p:txBody>
        </p:sp>
        <p:grpSp>
          <p:nvGrpSpPr>
            <p:cNvPr id="53" name="Group 45"/>
            <p:cNvGrpSpPr/>
            <p:nvPr/>
          </p:nvGrpSpPr>
          <p:grpSpPr>
            <a:xfrm>
              <a:off x="3970709" y="2637004"/>
              <a:ext cx="738120" cy="739387"/>
              <a:chOff x="3071802" y="3077031"/>
              <a:chExt cx="366050" cy="366677"/>
            </a:xfrm>
            <a:solidFill>
              <a:sysClr val="window" lastClr="FFFFFF"/>
            </a:solidFill>
          </p:grpSpPr>
          <p:sp>
            <p:nvSpPr>
              <p:cNvPr id="74" name="AutoShape 33"/>
              <p:cNvSpPr/>
              <p:nvPr/>
            </p:nvSpPr>
            <p:spPr bwMode="auto">
              <a:xfrm>
                <a:off x="3071802" y="3214692"/>
                <a:ext cx="366050" cy="229016"/>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75" name="AutoShape 34"/>
              <p:cNvSpPr/>
              <p:nvPr/>
            </p:nvSpPr>
            <p:spPr bwMode="auto">
              <a:xfrm>
                <a:off x="3163160" y="3123336"/>
                <a:ext cx="26281" cy="8572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76" name="AutoShape 35"/>
              <p:cNvSpPr/>
              <p:nvPr/>
            </p:nvSpPr>
            <p:spPr bwMode="auto">
              <a:xfrm>
                <a:off x="3300820" y="3123336"/>
                <a:ext cx="25655" cy="8572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77" name="AutoShape 36"/>
              <p:cNvSpPr/>
              <p:nvPr/>
            </p:nvSpPr>
            <p:spPr bwMode="auto">
              <a:xfrm>
                <a:off x="3243253" y="3077031"/>
                <a:ext cx="26281" cy="8635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grpSp>
        <p:sp>
          <p:nvSpPr>
            <p:cNvPr id="54" name="Oval 63"/>
            <p:cNvSpPr/>
            <p:nvPr/>
          </p:nvSpPr>
          <p:spPr>
            <a:xfrm>
              <a:off x="1143882" y="2306728"/>
              <a:ext cx="1541098" cy="1541099"/>
            </a:xfrm>
            <a:prstGeom prst="ellipse">
              <a:avLst/>
            </a:prstGeom>
            <a:solidFill>
              <a:sysClr val="window" lastClr="FFFFFF"/>
            </a:solidFill>
            <a:ln w="3175" cap="flat" cmpd="sng" algn="ctr">
              <a:solidFill>
                <a:srgbClr val="1941B1"/>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a typeface="+mn-ea"/>
                <a:cs typeface="+mn-cs"/>
              </a:endParaRPr>
            </a:p>
          </p:txBody>
        </p:sp>
        <p:sp>
          <p:nvSpPr>
            <p:cNvPr id="55" name="Oval 48"/>
            <p:cNvSpPr/>
            <p:nvPr/>
          </p:nvSpPr>
          <p:spPr>
            <a:xfrm>
              <a:off x="1247317" y="2401063"/>
              <a:ext cx="1352429" cy="1352429"/>
            </a:xfrm>
            <a:prstGeom prst="ellips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等线" panose="02010600030101010101" charset="-122"/>
                <a:ea typeface="+mn-ea"/>
                <a:cs typeface="+mn-cs"/>
              </a:endParaRPr>
            </a:p>
          </p:txBody>
        </p:sp>
        <p:sp>
          <p:nvSpPr>
            <p:cNvPr id="56" name="Rectangle 55"/>
            <p:cNvSpPr/>
            <p:nvPr/>
          </p:nvSpPr>
          <p:spPr>
            <a:xfrm>
              <a:off x="857214" y="5048261"/>
              <a:ext cx="2190765"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1200"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rPr>
                <a:t>Praesent sodales odio sit amet odio tristi Praesent sodales odio sit amet odio tristi dolor sit amet consectetur adipiscing</a:t>
              </a:r>
              <a:endParaRPr kumimoji="0" lang="en-US" sz="1200"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endParaRPr>
            </a:p>
          </p:txBody>
        </p:sp>
        <p:sp>
          <p:nvSpPr>
            <p:cNvPr id="57" name="Rectangle 56"/>
            <p:cNvSpPr/>
            <p:nvPr/>
          </p:nvSpPr>
          <p:spPr>
            <a:xfrm>
              <a:off x="1333061" y="4572008"/>
              <a:ext cx="1210588" cy="400110"/>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竞争对手</a:t>
              </a:r>
            </a:p>
          </p:txBody>
        </p:sp>
        <p:grpSp>
          <p:nvGrpSpPr>
            <p:cNvPr id="58" name="Group 46"/>
            <p:cNvGrpSpPr/>
            <p:nvPr/>
          </p:nvGrpSpPr>
          <p:grpSpPr>
            <a:xfrm>
              <a:off x="1589443" y="2732256"/>
              <a:ext cx="738123" cy="739381"/>
              <a:chOff x="2339702" y="3077032"/>
              <a:chExt cx="366051" cy="366676"/>
            </a:xfrm>
            <a:solidFill>
              <a:sysClr val="window" lastClr="FFFFFF"/>
            </a:solidFill>
          </p:grpSpPr>
          <p:sp>
            <p:nvSpPr>
              <p:cNvPr id="68" name="AutoShape 37"/>
              <p:cNvSpPr/>
              <p:nvPr/>
            </p:nvSpPr>
            <p:spPr bwMode="auto">
              <a:xfrm>
                <a:off x="2339702" y="3111446"/>
                <a:ext cx="333513" cy="33226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69" name="AutoShape 38"/>
              <p:cNvSpPr/>
              <p:nvPr/>
            </p:nvSpPr>
            <p:spPr bwMode="auto">
              <a:xfrm>
                <a:off x="2499888" y="3260370"/>
                <a:ext cx="56941" cy="5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70" name="AutoShape 39"/>
              <p:cNvSpPr/>
              <p:nvPr/>
            </p:nvSpPr>
            <p:spPr bwMode="auto">
              <a:xfrm>
                <a:off x="2648812" y="3077032"/>
                <a:ext cx="56941" cy="5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71" name="AutoShape 40"/>
              <p:cNvSpPr/>
              <p:nvPr/>
            </p:nvSpPr>
            <p:spPr bwMode="auto">
              <a:xfrm>
                <a:off x="2431056" y="3249107"/>
                <a:ext cx="45678" cy="45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72" name="AutoShape 41"/>
              <p:cNvSpPr/>
              <p:nvPr/>
            </p:nvSpPr>
            <p:spPr bwMode="auto">
              <a:xfrm>
                <a:off x="2476734" y="3329200"/>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73" name="AutoShape 42"/>
              <p:cNvSpPr/>
              <p:nvPr/>
            </p:nvSpPr>
            <p:spPr bwMode="auto">
              <a:xfrm>
                <a:off x="2660073" y="3157125"/>
                <a:ext cx="22526"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grpSp>
        <p:sp>
          <p:nvSpPr>
            <p:cNvPr id="59" name="Oval 66"/>
            <p:cNvSpPr/>
            <p:nvPr/>
          </p:nvSpPr>
          <p:spPr>
            <a:xfrm>
              <a:off x="5978358" y="1696515"/>
              <a:ext cx="2761525" cy="2761526"/>
            </a:xfrm>
            <a:prstGeom prst="ellipse">
              <a:avLst/>
            </a:prstGeom>
            <a:solidFill>
              <a:sysClr val="window" lastClr="FFFFFF"/>
            </a:solidFill>
            <a:ln w="3175" cap="flat" cmpd="sng" algn="ctr">
              <a:solidFill>
                <a:srgbClr val="1941B1"/>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等线" panose="02010600030101010101" charset="-122"/>
                <a:ea typeface="+mn-ea"/>
                <a:cs typeface="+mn-cs"/>
              </a:endParaRPr>
            </a:p>
          </p:txBody>
        </p:sp>
        <p:sp>
          <p:nvSpPr>
            <p:cNvPr id="60" name="Oval 50"/>
            <p:cNvSpPr/>
            <p:nvPr/>
          </p:nvSpPr>
          <p:spPr>
            <a:xfrm>
              <a:off x="6100419" y="1814158"/>
              <a:ext cx="2526240" cy="2526240"/>
            </a:xfrm>
            <a:prstGeom prst="ellips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等线" panose="02010600030101010101" charset="-122"/>
                <a:ea typeface="+mn-ea"/>
                <a:cs typeface="+mn-cs"/>
              </a:endParaRPr>
            </a:p>
          </p:txBody>
        </p:sp>
        <p:sp>
          <p:nvSpPr>
            <p:cNvPr id="61" name="Rectangle 59"/>
            <p:cNvSpPr/>
            <p:nvPr/>
          </p:nvSpPr>
          <p:spPr>
            <a:xfrm>
              <a:off x="6286502" y="5048262"/>
              <a:ext cx="2190765"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ms-MY" sz="1200"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rPr>
                <a:t>Praesent sodales odio sit amet odio tristi Praesent sodales odio sit amet odio tristi dolor sit amet consectetur adipiscing</a:t>
              </a:r>
              <a:endParaRPr kumimoji="0" lang="en-US" sz="1200" b="0" i="0" u="none" strike="noStrike" kern="0" cap="none" spc="0" normalizeH="0" baseline="0" noProof="0" dirty="0">
                <a:ln>
                  <a:noFill/>
                </a:ln>
                <a:solidFill>
                  <a:srgbClr val="E7E6E6">
                    <a:lumMod val="50000"/>
                  </a:srgbClr>
                </a:solidFill>
                <a:effectLst/>
                <a:uLnTx/>
                <a:uFillTx/>
                <a:latin typeface="Open Sans Light" pitchFamily="34" charset="0"/>
                <a:ea typeface="Open Sans Light" pitchFamily="34" charset="0"/>
                <a:cs typeface="Open Sans Light" pitchFamily="34" charset="0"/>
              </a:endParaRPr>
            </a:p>
          </p:txBody>
        </p:sp>
        <p:sp>
          <p:nvSpPr>
            <p:cNvPr id="62" name="Rectangle 60"/>
            <p:cNvSpPr/>
            <p:nvPr/>
          </p:nvSpPr>
          <p:spPr>
            <a:xfrm>
              <a:off x="6753800" y="4572009"/>
              <a:ext cx="1210588" cy="400110"/>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竞争对手</a:t>
              </a:r>
            </a:p>
          </p:txBody>
        </p:sp>
        <p:grpSp>
          <p:nvGrpSpPr>
            <p:cNvPr id="63" name="Group 44"/>
            <p:cNvGrpSpPr/>
            <p:nvPr/>
          </p:nvGrpSpPr>
          <p:grpSpPr>
            <a:xfrm>
              <a:off x="6803735" y="2468996"/>
              <a:ext cx="1107211" cy="1265067"/>
              <a:chOff x="3827057" y="2344930"/>
              <a:chExt cx="320373" cy="366050"/>
            </a:xfrm>
            <a:solidFill>
              <a:sysClr val="window" lastClr="FFFFFF"/>
            </a:solidFill>
          </p:grpSpPr>
          <p:sp>
            <p:nvSpPr>
              <p:cNvPr id="64" name="AutoShape 48"/>
              <p:cNvSpPr/>
              <p:nvPr/>
            </p:nvSpPr>
            <p:spPr bwMode="auto">
              <a:xfrm>
                <a:off x="3827057" y="2344930"/>
                <a:ext cx="320373"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65" name="AutoShape 49"/>
              <p:cNvSpPr/>
              <p:nvPr/>
            </p:nvSpPr>
            <p:spPr bwMode="auto">
              <a:xfrm>
                <a:off x="4078597" y="2630889"/>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66" name="AutoShape 50"/>
              <p:cNvSpPr/>
              <p:nvPr/>
            </p:nvSpPr>
            <p:spPr bwMode="auto">
              <a:xfrm>
                <a:off x="4078597" y="256205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sp>
            <p:nvSpPr>
              <p:cNvPr id="67" name="AutoShape 51"/>
              <p:cNvSpPr/>
              <p:nvPr/>
            </p:nvSpPr>
            <p:spPr bwMode="auto">
              <a:xfrm>
                <a:off x="4078597" y="249322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a:ln>
                    <a:noFill/>
                  </a:ln>
                  <a:solidFill>
                    <a:prstClr val="white">
                      <a:lumMod val="50000"/>
                    </a:prstClr>
                  </a:solidFill>
                  <a:effectLst>
                    <a:outerShdw blurRad="38100" dist="38100" dir="2700000" algn="tl">
                      <a:srgbClr val="000000"/>
                    </a:outerShdw>
                  </a:effectLst>
                  <a:uLnTx/>
                  <a:uFillTx/>
                  <a:latin typeface="等线" panose="02010600030101010101"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
          <p:cNvSpPr txBox="1"/>
          <p:nvPr/>
        </p:nvSpPr>
        <p:spPr>
          <a:xfrm>
            <a:off x="640245" y="434128"/>
            <a:ext cx="2691442"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2.5</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竞争分析</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COMPETITOR</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ANALYSIS</a:t>
            </a:r>
            <a:endParaRPr lang="en-US" altLang="zh-CN" sz="1270"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endParaRPr>
          </a:p>
        </p:txBody>
      </p:sp>
      <p:grpSp>
        <p:nvGrpSpPr>
          <p:cNvPr id="22" name="组合 21"/>
          <p:cNvGrpSpPr/>
          <p:nvPr/>
        </p:nvGrpSpPr>
        <p:grpSpPr>
          <a:xfrm>
            <a:off x="2278967" y="1862954"/>
            <a:ext cx="7126848" cy="2227745"/>
            <a:chOff x="2278967" y="1862954"/>
            <a:chExt cx="7126848" cy="2227745"/>
          </a:xfrm>
        </p:grpSpPr>
        <p:sp>
          <p:nvSpPr>
            <p:cNvPr id="23" name="圆角矩形 20"/>
            <p:cNvSpPr>
              <a:spLocks noChangeArrowheads="1"/>
            </p:cNvSpPr>
            <p:nvPr/>
          </p:nvSpPr>
          <p:spPr bwMode="auto">
            <a:xfrm>
              <a:off x="3771560" y="3797340"/>
              <a:ext cx="4361258" cy="241798"/>
            </a:xfrm>
            <a:prstGeom prst="roundRect">
              <a:avLst>
                <a:gd name="adj" fmla="val 50000"/>
              </a:avLst>
            </a:prstGeom>
            <a:solidFill>
              <a:srgbClr val="D9D9D9"/>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prstClr val="black"/>
                </a:solidFill>
                <a:latin typeface="宋体" panose="02010600030101010101" pitchFamily="2" charset="-122"/>
                <a:sym typeface="宋体" panose="02010600030101010101" pitchFamily="2" charset="-122"/>
              </a:endParaRPr>
            </a:p>
          </p:txBody>
        </p:sp>
        <p:sp>
          <p:nvSpPr>
            <p:cNvPr id="24" name="圆角矩形 18"/>
            <p:cNvSpPr>
              <a:spLocks noChangeArrowheads="1"/>
            </p:cNvSpPr>
            <p:nvPr/>
          </p:nvSpPr>
          <p:spPr bwMode="auto">
            <a:xfrm>
              <a:off x="3771560" y="3203512"/>
              <a:ext cx="4361258" cy="241798"/>
            </a:xfrm>
            <a:prstGeom prst="roundRect">
              <a:avLst>
                <a:gd name="adj" fmla="val 50000"/>
              </a:avLst>
            </a:prstGeom>
            <a:solidFill>
              <a:srgbClr val="D9D9D9"/>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prstClr val="black"/>
                </a:solidFill>
                <a:latin typeface="宋体" panose="02010600030101010101" pitchFamily="2" charset="-122"/>
                <a:sym typeface="宋体" panose="02010600030101010101" pitchFamily="2" charset="-122"/>
              </a:endParaRPr>
            </a:p>
          </p:txBody>
        </p:sp>
        <p:sp>
          <p:nvSpPr>
            <p:cNvPr id="25" name="圆角矩形 17"/>
            <p:cNvSpPr>
              <a:spLocks noChangeArrowheads="1"/>
            </p:cNvSpPr>
            <p:nvPr/>
          </p:nvSpPr>
          <p:spPr bwMode="auto">
            <a:xfrm>
              <a:off x="3771560" y="2588349"/>
              <a:ext cx="4361258" cy="243577"/>
            </a:xfrm>
            <a:prstGeom prst="roundRect">
              <a:avLst>
                <a:gd name="adj" fmla="val 50000"/>
              </a:avLst>
            </a:prstGeom>
            <a:solidFill>
              <a:srgbClr val="D9D9D9"/>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prstClr val="black"/>
                </a:solidFill>
                <a:latin typeface="宋体" panose="02010600030101010101" pitchFamily="2" charset="-122"/>
                <a:sym typeface="宋体" panose="02010600030101010101" pitchFamily="2" charset="-122"/>
              </a:endParaRPr>
            </a:p>
          </p:txBody>
        </p:sp>
        <p:sp>
          <p:nvSpPr>
            <p:cNvPr id="26" name="圆角矩形 5"/>
            <p:cNvSpPr>
              <a:spLocks noChangeArrowheads="1"/>
            </p:cNvSpPr>
            <p:nvPr/>
          </p:nvSpPr>
          <p:spPr bwMode="auto">
            <a:xfrm>
              <a:off x="3771560" y="1994521"/>
              <a:ext cx="4361258" cy="241798"/>
            </a:xfrm>
            <a:prstGeom prst="roundRect">
              <a:avLst>
                <a:gd name="adj" fmla="val 50000"/>
              </a:avLst>
            </a:prstGeom>
            <a:solidFill>
              <a:srgbClr val="D9D9D9"/>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prstClr val="black"/>
                </a:solidFill>
                <a:latin typeface="宋体" panose="02010600030101010101" pitchFamily="2" charset="-122"/>
                <a:sym typeface="宋体" panose="02010600030101010101" pitchFamily="2" charset="-122"/>
              </a:endParaRPr>
            </a:p>
          </p:txBody>
        </p:sp>
        <p:sp>
          <p:nvSpPr>
            <p:cNvPr id="27" name="文本框 8"/>
            <p:cNvSpPr>
              <a:spLocks noChangeArrowheads="1"/>
            </p:cNvSpPr>
            <p:nvPr/>
          </p:nvSpPr>
          <p:spPr bwMode="auto">
            <a:xfrm>
              <a:off x="2278967" y="1862954"/>
              <a:ext cx="1334358" cy="41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竞争对手</a:t>
              </a:r>
            </a:p>
          </p:txBody>
        </p:sp>
        <p:sp>
          <p:nvSpPr>
            <p:cNvPr id="28" name="文本框 9"/>
            <p:cNvSpPr>
              <a:spLocks noChangeArrowheads="1"/>
            </p:cNvSpPr>
            <p:nvPr/>
          </p:nvSpPr>
          <p:spPr bwMode="auto">
            <a:xfrm>
              <a:off x="8600414" y="1891401"/>
              <a:ext cx="805401" cy="39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prstClr val="black"/>
                  </a:solidFill>
                  <a:latin typeface="Calibri" panose="020F0502020204030204" pitchFamily="34" charset="0"/>
                  <a:ea typeface="微软雅黑" panose="020B0503020204020204" pitchFamily="34" charset="-122"/>
                </a:rPr>
                <a:t>40</a:t>
              </a:r>
              <a:r>
                <a:rPr lang="en-US" altLang="zh-CN" sz="1600">
                  <a:solidFill>
                    <a:prstClr val="black"/>
                  </a:solidFill>
                  <a:latin typeface="Calibri" panose="020F0502020204030204" pitchFamily="34" charset="0"/>
                  <a:ea typeface="微软雅黑" panose="020B0503020204020204" pitchFamily="34" charset="-122"/>
                </a:rPr>
                <a:t>%</a:t>
              </a:r>
              <a:endParaRPr lang="zh-CN" altLang="en-US" sz="1600">
                <a:solidFill>
                  <a:prstClr val="black"/>
                </a:solidFill>
                <a:latin typeface="Calibri" panose="020F0502020204030204" pitchFamily="34" charset="0"/>
                <a:ea typeface="微软雅黑" panose="020B0503020204020204" pitchFamily="34" charset="-122"/>
              </a:endParaRPr>
            </a:p>
          </p:txBody>
        </p:sp>
        <p:sp>
          <p:nvSpPr>
            <p:cNvPr id="29" name="圆角矩形 22"/>
            <p:cNvSpPr>
              <a:spLocks noChangeArrowheads="1"/>
            </p:cNvSpPr>
            <p:nvPr/>
          </p:nvSpPr>
          <p:spPr bwMode="auto">
            <a:xfrm>
              <a:off x="3771560" y="2588349"/>
              <a:ext cx="2142403" cy="243577"/>
            </a:xfrm>
            <a:prstGeom prst="roundRect">
              <a:avLst>
                <a:gd name="adj" fmla="val 50000"/>
              </a:avLst>
            </a:prstGeom>
            <a:solidFill>
              <a:srgbClr val="1941B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prstClr val="black"/>
                </a:solidFill>
                <a:latin typeface="宋体" panose="02010600030101010101" pitchFamily="2" charset="-122"/>
                <a:sym typeface="宋体" panose="02010600030101010101" pitchFamily="2" charset="-122"/>
              </a:endParaRPr>
            </a:p>
          </p:txBody>
        </p:sp>
        <p:sp>
          <p:nvSpPr>
            <p:cNvPr id="30" name="文本框 23"/>
            <p:cNvSpPr>
              <a:spLocks noChangeArrowheads="1"/>
            </p:cNvSpPr>
            <p:nvPr/>
          </p:nvSpPr>
          <p:spPr bwMode="auto">
            <a:xfrm>
              <a:off x="2278967" y="2463894"/>
              <a:ext cx="1334358" cy="41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竞争对手</a:t>
              </a:r>
            </a:p>
          </p:txBody>
        </p:sp>
        <p:sp>
          <p:nvSpPr>
            <p:cNvPr id="31" name="文本框 24"/>
            <p:cNvSpPr>
              <a:spLocks noChangeArrowheads="1"/>
            </p:cNvSpPr>
            <p:nvPr/>
          </p:nvSpPr>
          <p:spPr bwMode="auto">
            <a:xfrm>
              <a:off x="8600414" y="2492341"/>
              <a:ext cx="805401" cy="39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prstClr val="black"/>
                  </a:solidFill>
                  <a:latin typeface="Calibri" panose="020F0502020204030204" pitchFamily="34" charset="0"/>
                  <a:ea typeface="微软雅黑" panose="020B0503020204020204" pitchFamily="34" charset="-122"/>
                </a:rPr>
                <a:t>50</a:t>
              </a:r>
              <a:r>
                <a:rPr lang="en-US" altLang="zh-CN" sz="1600">
                  <a:solidFill>
                    <a:prstClr val="black"/>
                  </a:solidFill>
                  <a:latin typeface="Calibri" panose="020F0502020204030204" pitchFamily="34" charset="0"/>
                  <a:ea typeface="微软雅黑" panose="020B0503020204020204" pitchFamily="34" charset="-122"/>
                </a:rPr>
                <a:t>%</a:t>
              </a:r>
              <a:endParaRPr lang="zh-CN" altLang="en-US" sz="1600">
                <a:solidFill>
                  <a:prstClr val="black"/>
                </a:solidFill>
                <a:latin typeface="Calibri" panose="020F0502020204030204" pitchFamily="34" charset="0"/>
                <a:ea typeface="微软雅黑" panose="020B0503020204020204" pitchFamily="34" charset="-122"/>
              </a:endParaRPr>
            </a:p>
          </p:txBody>
        </p:sp>
        <p:sp>
          <p:nvSpPr>
            <p:cNvPr id="32" name="圆角矩形 26"/>
            <p:cNvSpPr>
              <a:spLocks noChangeArrowheads="1"/>
            </p:cNvSpPr>
            <p:nvPr/>
          </p:nvSpPr>
          <p:spPr bwMode="auto">
            <a:xfrm>
              <a:off x="3771560" y="3203512"/>
              <a:ext cx="3747873" cy="241798"/>
            </a:xfrm>
            <a:prstGeom prst="roundRect">
              <a:avLst>
                <a:gd name="adj" fmla="val 50000"/>
              </a:avLst>
            </a:prstGeom>
            <a:solidFill>
              <a:srgbClr val="1941B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prstClr val="black"/>
                </a:solidFill>
                <a:latin typeface="宋体" panose="02010600030101010101" pitchFamily="2" charset="-122"/>
                <a:sym typeface="宋体" panose="02010600030101010101" pitchFamily="2" charset="-122"/>
              </a:endParaRPr>
            </a:p>
          </p:txBody>
        </p:sp>
        <p:sp>
          <p:nvSpPr>
            <p:cNvPr id="33" name="文本框 27"/>
            <p:cNvSpPr>
              <a:spLocks noChangeArrowheads="1"/>
            </p:cNvSpPr>
            <p:nvPr/>
          </p:nvSpPr>
          <p:spPr bwMode="auto">
            <a:xfrm>
              <a:off x="2278967" y="3064834"/>
              <a:ext cx="1334358" cy="41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竞争对手</a:t>
              </a:r>
            </a:p>
          </p:txBody>
        </p:sp>
        <p:sp>
          <p:nvSpPr>
            <p:cNvPr id="34" name="文本框 28"/>
            <p:cNvSpPr>
              <a:spLocks noChangeArrowheads="1"/>
            </p:cNvSpPr>
            <p:nvPr/>
          </p:nvSpPr>
          <p:spPr bwMode="auto">
            <a:xfrm>
              <a:off x="8600414" y="3096836"/>
              <a:ext cx="805401" cy="39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prstClr val="black"/>
                  </a:solidFill>
                  <a:latin typeface="Calibri" panose="020F0502020204030204" pitchFamily="34" charset="0"/>
                  <a:ea typeface="微软雅黑" panose="020B0503020204020204" pitchFamily="34" charset="-122"/>
                </a:rPr>
                <a:t>80</a:t>
              </a:r>
              <a:r>
                <a:rPr lang="en-US" altLang="zh-CN" sz="1600">
                  <a:solidFill>
                    <a:prstClr val="black"/>
                  </a:solidFill>
                  <a:latin typeface="Calibri" panose="020F0502020204030204" pitchFamily="34" charset="0"/>
                  <a:ea typeface="微软雅黑" panose="020B0503020204020204" pitchFamily="34" charset="-122"/>
                </a:rPr>
                <a:t>%</a:t>
              </a:r>
              <a:endParaRPr lang="zh-CN" altLang="en-US" sz="1600">
                <a:solidFill>
                  <a:prstClr val="black"/>
                </a:solidFill>
                <a:latin typeface="Calibri" panose="020F0502020204030204" pitchFamily="34" charset="0"/>
                <a:ea typeface="微软雅黑" panose="020B0503020204020204" pitchFamily="34" charset="-122"/>
              </a:endParaRPr>
            </a:p>
          </p:txBody>
        </p:sp>
        <p:sp>
          <p:nvSpPr>
            <p:cNvPr id="35" name="圆角矩形 30"/>
            <p:cNvSpPr>
              <a:spLocks noChangeArrowheads="1"/>
            </p:cNvSpPr>
            <p:nvPr/>
          </p:nvSpPr>
          <p:spPr bwMode="auto">
            <a:xfrm>
              <a:off x="3771560" y="3797340"/>
              <a:ext cx="1070313" cy="241798"/>
            </a:xfrm>
            <a:prstGeom prst="roundRect">
              <a:avLst>
                <a:gd name="adj" fmla="val 50000"/>
              </a:avLst>
            </a:prstGeom>
            <a:solidFill>
              <a:srgbClr val="1941B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prstClr val="black"/>
                </a:solidFill>
                <a:latin typeface="宋体" panose="02010600030101010101" pitchFamily="2" charset="-122"/>
                <a:sym typeface="宋体" panose="02010600030101010101" pitchFamily="2" charset="-122"/>
              </a:endParaRPr>
            </a:p>
          </p:txBody>
        </p:sp>
        <p:sp>
          <p:nvSpPr>
            <p:cNvPr id="36" name="文本框 31"/>
            <p:cNvSpPr>
              <a:spLocks noChangeArrowheads="1"/>
            </p:cNvSpPr>
            <p:nvPr/>
          </p:nvSpPr>
          <p:spPr bwMode="auto">
            <a:xfrm>
              <a:off x="2278967" y="3665773"/>
              <a:ext cx="1334358" cy="41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竞争对手</a:t>
              </a:r>
            </a:p>
          </p:txBody>
        </p:sp>
        <p:sp>
          <p:nvSpPr>
            <p:cNvPr id="37" name="文本框 32"/>
            <p:cNvSpPr>
              <a:spLocks noChangeArrowheads="1"/>
            </p:cNvSpPr>
            <p:nvPr/>
          </p:nvSpPr>
          <p:spPr bwMode="auto">
            <a:xfrm>
              <a:off x="8600414" y="3697776"/>
              <a:ext cx="805401" cy="39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prstClr val="black"/>
                  </a:solidFill>
                  <a:latin typeface="Calibri" panose="020F0502020204030204" pitchFamily="34" charset="0"/>
                  <a:ea typeface="微软雅黑" panose="020B0503020204020204" pitchFamily="34" charset="-122"/>
                </a:rPr>
                <a:t>20</a:t>
              </a:r>
              <a:r>
                <a:rPr lang="en-US" altLang="zh-CN" sz="1600">
                  <a:solidFill>
                    <a:prstClr val="black"/>
                  </a:solidFill>
                  <a:latin typeface="Calibri" panose="020F0502020204030204" pitchFamily="34" charset="0"/>
                  <a:ea typeface="微软雅黑" panose="020B0503020204020204" pitchFamily="34" charset="-122"/>
                </a:rPr>
                <a:t>%</a:t>
              </a:r>
              <a:endParaRPr lang="zh-CN" altLang="en-US" sz="1600">
                <a:solidFill>
                  <a:prstClr val="black"/>
                </a:solidFill>
                <a:latin typeface="Calibri" panose="020F0502020204030204" pitchFamily="34" charset="0"/>
                <a:ea typeface="微软雅黑" panose="020B0503020204020204" pitchFamily="34" charset="-122"/>
              </a:endParaRPr>
            </a:p>
          </p:txBody>
        </p:sp>
        <p:sp>
          <p:nvSpPr>
            <p:cNvPr id="38" name="圆角矩形 19"/>
            <p:cNvSpPr>
              <a:spLocks noChangeArrowheads="1"/>
            </p:cNvSpPr>
            <p:nvPr/>
          </p:nvSpPr>
          <p:spPr bwMode="auto">
            <a:xfrm>
              <a:off x="3771560" y="1994521"/>
              <a:ext cx="1605469" cy="241798"/>
            </a:xfrm>
            <a:prstGeom prst="roundRect">
              <a:avLst>
                <a:gd name="adj" fmla="val 50000"/>
              </a:avLst>
            </a:prstGeom>
            <a:solidFill>
              <a:srgbClr val="1941B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prstClr val="black"/>
                </a:solidFill>
                <a:latin typeface="宋体" panose="02010600030101010101" pitchFamily="2" charset="-122"/>
                <a:sym typeface="宋体" panose="02010600030101010101" pitchFamily="2" charset="-122"/>
              </a:endParaRPr>
            </a:p>
          </p:txBody>
        </p:sp>
      </p:grpSp>
      <p:sp>
        <p:nvSpPr>
          <p:cNvPr id="39" name="Rectangle 37"/>
          <p:cNvSpPr/>
          <p:nvPr/>
        </p:nvSpPr>
        <p:spPr>
          <a:xfrm>
            <a:off x="914400" y="5619766"/>
            <a:ext cx="10363200" cy="707694"/>
          </a:xfrm>
          <a:prstGeom prst="rect">
            <a:avLst/>
          </a:prstGeom>
        </p:spPr>
        <p:txBody>
          <a:bodyPr wrap="square">
            <a:spAutoFit/>
          </a:bodyPr>
          <a:lstStyle/>
          <a:p>
            <a:r>
              <a:rPr lang="ms-MY" sz="1335" dirty="0">
                <a:solidFill>
                  <a:prstClr val="white">
                    <a:lumMod val="50000"/>
                  </a:prstClr>
                </a:solidFill>
                <a:latin typeface="Open Sans Light" pitchFamily="34" charset="0"/>
                <a:ea typeface="Open Sans Light" pitchFamily="34" charset="0"/>
                <a:cs typeface="Open Sans Light" pitchFamily="34" charset="0"/>
              </a:rPr>
              <a:t>dolor sit amet consectetur adipiscing elit. Praesent sodales odio sit amet odio tristique quis tempus odio dolor sit amet, consectetur adipiscing elit. dolor sit amet, consectetur adipiscing elit. Praesent sodales odio sit amet odio tristique quis tempus odio dolor sit amet, consectetur adipiscing elit.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p:cNvSpPr txBox="1"/>
          <p:nvPr/>
        </p:nvSpPr>
        <p:spPr>
          <a:xfrm>
            <a:off x="710583" y="280009"/>
            <a:ext cx="2539157"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3.1</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现状发展</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DEVELOPMENT</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STATUS</a:t>
            </a:r>
          </a:p>
        </p:txBody>
      </p:sp>
      <p:grpSp>
        <p:nvGrpSpPr>
          <p:cNvPr id="21" name="组合 20"/>
          <p:cNvGrpSpPr/>
          <p:nvPr/>
        </p:nvGrpSpPr>
        <p:grpSpPr>
          <a:xfrm>
            <a:off x="1021373" y="2095490"/>
            <a:ext cx="10149255" cy="3108068"/>
            <a:chOff x="1021373" y="2095490"/>
            <a:chExt cx="10149255" cy="3108068"/>
          </a:xfrm>
        </p:grpSpPr>
        <p:sp>
          <p:nvSpPr>
            <p:cNvPr id="22" name="Oval 7"/>
            <p:cNvSpPr/>
            <p:nvPr/>
          </p:nvSpPr>
          <p:spPr>
            <a:xfrm>
              <a:off x="1021373" y="2138055"/>
              <a:ext cx="676875" cy="676874"/>
            </a:xfrm>
            <a:prstGeom prst="ellipse">
              <a:avLst/>
            </a:prstGeom>
            <a:noFill/>
            <a:ln w="12700" cap="flat" cmpd="sng" algn="ctr">
              <a:solidFill>
                <a:srgbClr val="1941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等线" panose="02010600030101010101" charset="-122"/>
                <a:ea typeface="+mn-ea"/>
                <a:cs typeface="+mn-cs"/>
              </a:endParaRPr>
            </a:p>
          </p:txBody>
        </p:sp>
        <p:sp>
          <p:nvSpPr>
            <p:cNvPr id="23" name="Freeform 26"/>
            <p:cNvSpPr/>
            <p:nvPr/>
          </p:nvSpPr>
          <p:spPr bwMode="auto">
            <a:xfrm>
              <a:off x="1206010" y="2329253"/>
              <a:ext cx="293589" cy="30448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1941B1"/>
            </a:solidFill>
            <a:ln>
              <a:solidFill>
                <a:srgbClr val="1941B1"/>
              </a:solid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等线" panose="02010600030101010101" charset="-122"/>
              </a:endParaRPr>
            </a:p>
          </p:txBody>
        </p:sp>
        <p:sp>
          <p:nvSpPr>
            <p:cNvPr id="24" name="Rectangle 10"/>
            <p:cNvSpPr/>
            <p:nvPr/>
          </p:nvSpPr>
          <p:spPr>
            <a:xfrm>
              <a:off x="1740813" y="2095490"/>
              <a:ext cx="4191029"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Open Sans" pitchFamily="34" charset="0"/>
                  <a:ea typeface="Open Sans" pitchFamily="34" charset="0"/>
                  <a:cs typeface="Open Sans" pitchFamily="34" charset="0"/>
                </a:rPr>
                <a:t>输入标题</a:t>
              </a:r>
              <a:endParaRPr kumimoji="0" lang="en-US" sz="2000" b="0" i="0" u="none" strike="noStrike" kern="0" cap="none" spc="0" normalizeH="0" baseline="0" noProof="0" dirty="0">
                <a:ln>
                  <a:noFill/>
                </a:ln>
                <a:solidFill>
                  <a:srgbClr val="E7E6E6">
                    <a:lumMod val="50000"/>
                  </a:srgbClr>
                </a:solidFill>
                <a:effectLst/>
                <a:uLnTx/>
                <a:uFillTx/>
                <a:latin typeface="Open Sans" pitchFamily="34" charset="0"/>
                <a:ea typeface="Open Sans" pitchFamily="34" charset="0"/>
                <a:cs typeface="Open Sans" pitchFamily="34" charset="0"/>
              </a:endParaRPr>
            </a:p>
          </p:txBody>
        </p:sp>
        <p:sp>
          <p:nvSpPr>
            <p:cNvPr id="25" name="Rectangle 11"/>
            <p:cNvSpPr/>
            <p:nvPr/>
          </p:nvSpPr>
          <p:spPr>
            <a:xfrm>
              <a:off x="1740813" y="2495600"/>
              <a:ext cx="3524274" cy="70769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输入标题</a:t>
              </a:r>
              <a:r>
                <a:rPr kumimoji="0" lang="ms-MY" sz="1335"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 dolor sit amet, consectetur adipiscing elit. Praesent sodales odio sit amet odio tristique quis tempus odio</a:t>
              </a:r>
            </a:p>
          </p:txBody>
        </p:sp>
        <p:sp>
          <p:nvSpPr>
            <p:cNvPr id="26" name="Oval 14"/>
            <p:cNvSpPr/>
            <p:nvPr/>
          </p:nvSpPr>
          <p:spPr>
            <a:xfrm>
              <a:off x="1021373" y="4138319"/>
              <a:ext cx="676875" cy="676874"/>
            </a:xfrm>
            <a:prstGeom prst="ellipse">
              <a:avLst/>
            </a:prstGeom>
            <a:noFill/>
            <a:ln w="12700" cap="flat" cmpd="sng" algn="ctr">
              <a:solidFill>
                <a:srgbClr val="1941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a typeface="+mn-ea"/>
                <a:cs typeface="+mn-cs"/>
              </a:endParaRPr>
            </a:p>
          </p:txBody>
        </p:sp>
        <p:sp>
          <p:nvSpPr>
            <p:cNvPr id="27" name="Freeform 26"/>
            <p:cNvSpPr/>
            <p:nvPr/>
          </p:nvSpPr>
          <p:spPr bwMode="auto">
            <a:xfrm>
              <a:off x="1206010" y="4329517"/>
              <a:ext cx="293589" cy="30448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1941B1"/>
            </a:solidFill>
            <a:ln>
              <a:solidFill>
                <a:srgbClr val="1941B1"/>
              </a:solid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等线" panose="02010600030101010101" charset="-122"/>
              </a:endParaRPr>
            </a:p>
          </p:txBody>
        </p:sp>
        <p:sp>
          <p:nvSpPr>
            <p:cNvPr id="28" name="Rectangle 16"/>
            <p:cNvSpPr/>
            <p:nvPr/>
          </p:nvSpPr>
          <p:spPr>
            <a:xfrm>
              <a:off x="1740813" y="4095754"/>
              <a:ext cx="4191029"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Open Sans" pitchFamily="34" charset="0"/>
                  <a:ea typeface="Open Sans" pitchFamily="34" charset="0"/>
                  <a:cs typeface="Open Sans" pitchFamily="34" charset="0"/>
                </a:rPr>
                <a:t>输入标题</a:t>
              </a:r>
              <a:endParaRPr kumimoji="0" lang="en-US" sz="2000" b="0" i="0" u="none" strike="noStrike" kern="0" cap="none" spc="0" normalizeH="0" baseline="0" noProof="0" dirty="0">
                <a:ln>
                  <a:noFill/>
                </a:ln>
                <a:solidFill>
                  <a:srgbClr val="E7E6E6">
                    <a:lumMod val="50000"/>
                  </a:srgbClr>
                </a:solidFill>
                <a:effectLst/>
                <a:uLnTx/>
                <a:uFillTx/>
                <a:latin typeface="Open Sans" pitchFamily="34" charset="0"/>
                <a:ea typeface="Open Sans" pitchFamily="34" charset="0"/>
                <a:cs typeface="Open Sans" pitchFamily="34" charset="0"/>
              </a:endParaRPr>
            </a:p>
          </p:txBody>
        </p:sp>
        <p:sp>
          <p:nvSpPr>
            <p:cNvPr id="29" name="Rectangle 17"/>
            <p:cNvSpPr/>
            <p:nvPr/>
          </p:nvSpPr>
          <p:spPr>
            <a:xfrm>
              <a:off x="1740813" y="4495864"/>
              <a:ext cx="3524274" cy="70769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输入标题</a:t>
              </a:r>
              <a:r>
                <a:rPr kumimoji="0" lang="ms-MY" sz="1335"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 dolor sit amet, consectetur adipiscing elit. Praesent sodales odio sit amet odio tristique quis tempus odio</a:t>
              </a:r>
            </a:p>
          </p:txBody>
        </p:sp>
        <p:sp>
          <p:nvSpPr>
            <p:cNvPr id="30" name="Oval 20"/>
            <p:cNvSpPr/>
            <p:nvPr/>
          </p:nvSpPr>
          <p:spPr>
            <a:xfrm>
              <a:off x="6260159" y="2138055"/>
              <a:ext cx="676875" cy="676874"/>
            </a:xfrm>
            <a:prstGeom prst="ellipse">
              <a:avLst/>
            </a:prstGeom>
            <a:noFill/>
            <a:ln w="12700" cap="flat" cmpd="sng" algn="ctr">
              <a:solidFill>
                <a:srgbClr val="1941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lumMod val="50000"/>
                  </a:prstClr>
                </a:solidFill>
                <a:effectLst/>
                <a:uLnTx/>
                <a:uFillTx/>
                <a:latin typeface="等线" panose="02010600030101010101" charset="-122"/>
                <a:ea typeface="+mn-ea"/>
                <a:cs typeface="+mn-cs"/>
              </a:endParaRPr>
            </a:p>
          </p:txBody>
        </p:sp>
        <p:sp>
          <p:nvSpPr>
            <p:cNvPr id="31" name="Freeform 26"/>
            <p:cNvSpPr/>
            <p:nvPr/>
          </p:nvSpPr>
          <p:spPr bwMode="auto">
            <a:xfrm>
              <a:off x="6444796" y="2329253"/>
              <a:ext cx="293589" cy="30448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1941B1"/>
            </a:solidFill>
            <a:ln>
              <a:solidFill>
                <a:srgbClr val="1941B1"/>
              </a:solid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等线" panose="02010600030101010101" charset="-122"/>
              </a:endParaRPr>
            </a:p>
          </p:txBody>
        </p:sp>
        <p:sp>
          <p:nvSpPr>
            <p:cNvPr id="32" name="Rectangle 22"/>
            <p:cNvSpPr/>
            <p:nvPr/>
          </p:nvSpPr>
          <p:spPr>
            <a:xfrm>
              <a:off x="6979599" y="2095490"/>
              <a:ext cx="4191029"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Open Sans" pitchFamily="34" charset="0"/>
                  <a:ea typeface="Open Sans" pitchFamily="34" charset="0"/>
                  <a:cs typeface="Open Sans" pitchFamily="34" charset="0"/>
                </a:rPr>
                <a:t>输入标题</a:t>
              </a:r>
              <a:endParaRPr kumimoji="0" lang="en-US" sz="2000" b="0" i="0" u="none" strike="noStrike" kern="0" cap="none" spc="0" normalizeH="0" baseline="0" noProof="0" dirty="0">
                <a:ln>
                  <a:noFill/>
                </a:ln>
                <a:solidFill>
                  <a:srgbClr val="E7E6E6">
                    <a:lumMod val="50000"/>
                  </a:srgbClr>
                </a:solidFill>
                <a:effectLst/>
                <a:uLnTx/>
                <a:uFillTx/>
                <a:latin typeface="Open Sans" pitchFamily="34" charset="0"/>
                <a:ea typeface="Open Sans" pitchFamily="34" charset="0"/>
                <a:cs typeface="Open Sans" pitchFamily="34" charset="0"/>
              </a:endParaRPr>
            </a:p>
          </p:txBody>
        </p:sp>
        <p:sp>
          <p:nvSpPr>
            <p:cNvPr id="33" name="Rectangle 23"/>
            <p:cNvSpPr/>
            <p:nvPr/>
          </p:nvSpPr>
          <p:spPr>
            <a:xfrm>
              <a:off x="6979599" y="2495600"/>
              <a:ext cx="3524274" cy="70769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输入标题</a:t>
              </a:r>
              <a:r>
                <a:rPr kumimoji="0" lang="ms-MY" sz="1335"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 dolor sit amet, consectetur adipiscing elit. Praesent sodales odio sit amet odio tristique quis tempus odio</a:t>
              </a:r>
            </a:p>
          </p:txBody>
        </p:sp>
        <p:sp>
          <p:nvSpPr>
            <p:cNvPr id="34" name="Oval 26"/>
            <p:cNvSpPr/>
            <p:nvPr/>
          </p:nvSpPr>
          <p:spPr>
            <a:xfrm>
              <a:off x="6260159" y="4138319"/>
              <a:ext cx="676875" cy="676874"/>
            </a:xfrm>
            <a:prstGeom prst="ellipse">
              <a:avLst/>
            </a:prstGeom>
            <a:noFill/>
            <a:ln w="12700" cap="flat" cmpd="sng" algn="ctr">
              <a:solidFill>
                <a:srgbClr val="1941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等线" panose="02010600030101010101" charset="-122"/>
                <a:ea typeface="+mn-ea"/>
                <a:cs typeface="+mn-cs"/>
              </a:endParaRPr>
            </a:p>
          </p:txBody>
        </p:sp>
        <p:sp>
          <p:nvSpPr>
            <p:cNvPr id="35" name="Freeform 26"/>
            <p:cNvSpPr/>
            <p:nvPr/>
          </p:nvSpPr>
          <p:spPr bwMode="auto">
            <a:xfrm>
              <a:off x="6444796" y="4329517"/>
              <a:ext cx="293589" cy="30448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1941B1"/>
            </a:solidFill>
            <a:ln>
              <a:solidFill>
                <a:srgbClr val="1941B1"/>
              </a:solid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等线" panose="02010600030101010101" charset="-122"/>
              </a:endParaRPr>
            </a:p>
          </p:txBody>
        </p:sp>
        <p:sp>
          <p:nvSpPr>
            <p:cNvPr id="36" name="Rectangle 28"/>
            <p:cNvSpPr/>
            <p:nvPr/>
          </p:nvSpPr>
          <p:spPr>
            <a:xfrm>
              <a:off x="6979599" y="4095754"/>
              <a:ext cx="4191029"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Open Sans" pitchFamily="34" charset="0"/>
                  <a:ea typeface="Open Sans" pitchFamily="34" charset="0"/>
                  <a:cs typeface="Open Sans" pitchFamily="34" charset="0"/>
                </a:rPr>
                <a:t>输入标题</a:t>
              </a:r>
              <a:endParaRPr kumimoji="0" lang="en-US" sz="2000" b="0" i="0" u="none" strike="noStrike" kern="0" cap="none" spc="0" normalizeH="0" baseline="0" noProof="0" dirty="0">
                <a:ln>
                  <a:noFill/>
                </a:ln>
                <a:solidFill>
                  <a:srgbClr val="E7E6E6">
                    <a:lumMod val="50000"/>
                  </a:srgbClr>
                </a:solidFill>
                <a:effectLst/>
                <a:uLnTx/>
                <a:uFillTx/>
                <a:latin typeface="Open Sans" pitchFamily="34" charset="0"/>
                <a:ea typeface="Open Sans" pitchFamily="34" charset="0"/>
                <a:cs typeface="Open Sans" pitchFamily="34" charset="0"/>
              </a:endParaRPr>
            </a:p>
          </p:txBody>
        </p:sp>
        <p:sp>
          <p:nvSpPr>
            <p:cNvPr id="37" name="Rectangle 29"/>
            <p:cNvSpPr/>
            <p:nvPr/>
          </p:nvSpPr>
          <p:spPr>
            <a:xfrm>
              <a:off x="6979599" y="4495864"/>
              <a:ext cx="3524274" cy="70769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输入标题</a:t>
              </a:r>
              <a:r>
                <a:rPr kumimoji="0" lang="ms-MY" sz="1335"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 dolor sit amet, consectetur adipiscing elit. Praesent sodales odio sit amet odio tristique quis tempus odio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
          <p:cNvSpPr txBox="1"/>
          <p:nvPr/>
        </p:nvSpPr>
        <p:spPr>
          <a:xfrm>
            <a:off x="668380" y="365671"/>
            <a:ext cx="2543966"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3.2</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未来发展</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FUTURE</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DEVELOPMENT</a:t>
            </a:r>
          </a:p>
        </p:txBody>
      </p:sp>
      <p:sp>
        <p:nvSpPr>
          <p:cNvPr id="16" name="Rectangle 32"/>
          <p:cNvSpPr/>
          <p:nvPr/>
        </p:nvSpPr>
        <p:spPr>
          <a:xfrm>
            <a:off x="687600" y="4530677"/>
            <a:ext cx="2053782" cy="1477328"/>
          </a:xfrm>
          <a:prstGeom prst="rect">
            <a:avLst/>
          </a:prstGeom>
        </p:spPr>
        <p:txBody>
          <a:bodyPr wrap="square">
            <a:spAutoFit/>
          </a:bodyPr>
          <a:lstStyle/>
          <a:p>
            <a:pPr>
              <a:lnSpc>
                <a:spcPct val="150000"/>
              </a:lnSpc>
            </a:pPr>
            <a:r>
              <a:rPr lang="ms-MY" sz="1200" dirty="0">
                <a:solidFill>
                  <a:srgbClr val="E7E6E6">
                    <a:lumMod val="50000"/>
                  </a:srgbClr>
                </a:solidFill>
                <a:latin typeface="Open Sans Light" pitchFamily="34" charset="0"/>
                <a:ea typeface="Open Sans Light" pitchFamily="34" charset="0"/>
                <a:cs typeface="Open Sans Light" pitchFamily="34" charset="0"/>
              </a:rPr>
              <a:t>dolor sit amet, consectetur adipiscing elit. Praesent sodales odio sit amet odio tristique quis tempus odio sit dolor sit aonsectetur</a:t>
            </a:r>
          </a:p>
        </p:txBody>
      </p:sp>
      <p:sp>
        <p:nvSpPr>
          <p:cNvPr id="17" name="Rectangle 33"/>
          <p:cNvSpPr/>
          <p:nvPr/>
        </p:nvSpPr>
        <p:spPr>
          <a:xfrm>
            <a:off x="645867" y="3959174"/>
            <a:ext cx="1809763" cy="400110"/>
          </a:xfrm>
          <a:prstGeom prst="rect">
            <a:avLst/>
          </a:prstGeom>
        </p:spPr>
        <p:txBody>
          <a:bodyPr wrap="square">
            <a:spAutoFit/>
          </a:bodyPr>
          <a:lstStyle/>
          <a:p>
            <a:r>
              <a:rPr lang="zh-CN" altLang="en-US" sz="2000" dirty="0">
                <a:solidFill>
                  <a:srgbClr val="E7E6E6">
                    <a:lumMod val="50000"/>
                  </a:srgbClr>
                </a:solidFill>
                <a:latin typeface="等线" panose="02010600030101010101" charset="-122"/>
                <a:ea typeface="Open Sans" pitchFamily="34" charset="0"/>
                <a:cs typeface="Open Sans" pitchFamily="34" charset="0"/>
              </a:rPr>
              <a:t>输入标题</a:t>
            </a:r>
            <a:endParaRPr lang="en-US" sz="2000" dirty="0">
              <a:solidFill>
                <a:srgbClr val="E7E6E6">
                  <a:lumMod val="50000"/>
                </a:srgbClr>
              </a:solidFill>
              <a:latin typeface="等线" panose="02010600030101010101" charset="-122"/>
              <a:ea typeface="Open Sans Light" pitchFamily="34" charset="0"/>
              <a:cs typeface="Open Sans Light" pitchFamily="34" charset="0"/>
            </a:endParaRPr>
          </a:p>
        </p:txBody>
      </p:sp>
      <p:sp>
        <p:nvSpPr>
          <p:cNvPr id="18" name="Rectangle 34"/>
          <p:cNvSpPr/>
          <p:nvPr/>
        </p:nvSpPr>
        <p:spPr>
          <a:xfrm>
            <a:off x="741118" y="2149411"/>
            <a:ext cx="760059" cy="2062103"/>
          </a:xfrm>
          <a:prstGeom prst="rect">
            <a:avLst/>
          </a:prstGeom>
        </p:spPr>
        <p:txBody>
          <a:bodyPr wrap="square">
            <a:spAutoFit/>
          </a:bodyPr>
          <a:lstStyle/>
          <a:p>
            <a:pPr algn="ctr"/>
            <a:r>
              <a:rPr lang="en-US" sz="12800" dirty="0">
                <a:solidFill>
                  <a:srgbClr val="1941B1"/>
                </a:solidFill>
                <a:latin typeface="Open Sans Light" pitchFamily="34" charset="0"/>
                <a:ea typeface="Open Sans Light" pitchFamily="34" charset="0"/>
                <a:cs typeface="Open Sans Light" pitchFamily="34" charset="0"/>
              </a:rPr>
              <a:t>1</a:t>
            </a:r>
          </a:p>
        </p:txBody>
      </p:sp>
      <p:sp>
        <p:nvSpPr>
          <p:cNvPr id="19" name="Rectangle 39"/>
          <p:cNvSpPr/>
          <p:nvPr/>
        </p:nvSpPr>
        <p:spPr>
          <a:xfrm>
            <a:off x="3545078" y="3959174"/>
            <a:ext cx="1809763" cy="400110"/>
          </a:xfrm>
          <a:prstGeom prst="rect">
            <a:avLst/>
          </a:prstGeom>
        </p:spPr>
        <p:txBody>
          <a:bodyPr wrap="square">
            <a:spAutoFit/>
          </a:bodyPr>
          <a:lstStyle/>
          <a:p>
            <a:r>
              <a:rPr lang="zh-CN" altLang="en-US" sz="2000" dirty="0">
                <a:solidFill>
                  <a:srgbClr val="E7E6E6">
                    <a:lumMod val="50000"/>
                  </a:srgbClr>
                </a:solidFill>
                <a:latin typeface="等线" panose="02010600030101010101" charset="-122"/>
                <a:ea typeface="Open Sans" pitchFamily="34" charset="0"/>
                <a:cs typeface="Open Sans" pitchFamily="34" charset="0"/>
              </a:rPr>
              <a:t>输入标题</a:t>
            </a:r>
            <a:endParaRPr lang="en-US" sz="2000" dirty="0">
              <a:solidFill>
                <a:srgbClr val="E7E6E6">
                  <a:lumMod val="50000"/>
                </a:srgbClr>
              </a:solidFill>
              <a:latin typeface="等线" panose="02010600030101010101" charset="-122"/>
              <a:ea typeface="Open Sans Light" pitchFamily="34" charset="0"/>
              <a:cs typeface="Open Sans Light" pitchFamily="34" charset="0"/>
            </a:endParaRPr>
          </a:p>
        </p:txBody>
      </p:sp>
      <p:sp>
        <p:nvSpPr>
          <p:cNvPr id="20" name="Rectangle 40"/>
          <p:cNvSpPr/>
          <p:nvPr/>
        </p:nvSpPr>
        <p:spPr>
          <a:xfrm>
            <a:off x="3640329" y="2149411"/>
            <a:ext cx="760499" cy="2062103"/>
          </a:xfrm>
          <a:prstGeom prst="rect">
            <a:avLst/>
          </a:prstGeom>
        </p:spPr>
        <p:txBody>
          <a:bodyPr wrap="square">
            <a:spAutoFit/>
          </a:bodyPr>
          <a:lstStyle/>
          <a:p>
            <a:pPr algn="ctr"/>
            <a:r>
              <a:rPr lang="en-US" sz="12800" dirty="0">
                <a:solidFill>
                  <a:srgbClr val="1941B1"/>
                </a:solidFill>
                <a:latin typeface="Open Sans Light" pitchFamily="34" charset="0"/>
                <a:ea typeface="Open Sans Light" pitchFamily="34" charset="0"/>
                <a:cs typeface="Open Sans Light" pitchFamily="34" charset="0"/>
              </a:rPr>
              <a:t>2</a:t>
            </a:r>
          </a:p>
        </p:txBody>
      </p:sp>
      <p:sp>
        <p:nvSpPr>
          <p:cNvPr id="21" name="Rectangle 42"/>
          <p:cNvSpPr/>
          <p:nvPr/>
        </p:nvSpPr>
        <p:spPr>
          <a:xfrm>
            <a:off x="6497848" y="3959174"/>
            <a:ext cx="1809763" cy="400110"/>
          </a:xfrm>
          <a:prstGeom prst="rect">
            <a:avLst/>
          </a:prstGeom>
        </p:spPr>
        <p:txBody>
          <a:bodyPr wrap="square">
            <a:spAutoFit/>
          </a:bodyPr>
          <a:lstStyle/>
          <a:p>
            <a:r>
              <a:rPr lang="zh-CN" altLang="en-US" sz="2000" dirty="0">
                <a:solidFill>
                  <a:srgbClr val="E7E6E6">
                    <a:lumMod val="50000"/>
                  </a:srgbClr>
                </a:solidFill>
                <a:latin typeface="等线" panose="02010600030101010101" charset="-122"/>
                <a:ea typeface="Open Sans" pitchFamily="34" charset="0"/>
                <a:cs typeface="Open Sans" pitchFamily="34" charset="0"/>
              </a:rPr>
              <a:t>输入标题</a:t>
            </a:r>
            <a:endParaRPr lang="en-US" sz="2000" dirty="0">
              <a:solidFill>
                <a:srgbClr val="E7E6E6">
                  <a:lumMod val="50000"/>
                </a:srgbClr>
              </a:solidFill>
              <a:latin typeface="等线" panose="02010600030101010101" charset="-122"/>
              <a:ea typeface="Open Sans Light" pitchFamily="34" charset="0"/>
              <a:cs typeface="Open Sans Light" pitchFamily="34" charset="0"/>
            </a:endParaRPr>
          </a:p>
        </p:txBody>
      </p:sp>
      <p:sp>
        <p:nvSpPr>
          <p:cNvPr id="22" name="Rectangle 43"/>
          <p:cNvSpPr/>
          <p:nvPr/>
        </p:nvSpPr>
        <p:spPr>
          <a:xfrm>
            <a:off x="6593099" y="2149411"/>
            <a:ext cx="760499" cy="2062103"/>
          </a:xfrm>
          <a:prstGeom prst="rect">
            <a:avLst/>
          </a:prstGeom>
        </p:spPr>
        <p:txBody>
          <a:bodyPr wrap="square">
            <a:spAutoFit/>
          </a:bodyPr>
          <a:lstStyle/>
          <a:p>
            <a:pPr algn="ctr"/>
            <a:r>
              <a:rPr lang="en-US" sz="12800" dirty="0">
                <a:solidFill>
                  <a:srgbClr val="1941B1"/>
                </a:solidFill>
                <a:latin typeface="Open Sans Light" pitchFamily="34" charset="0"/>
                <a:ea typeface="Open Sans Light" pitchFamily="34" charset="0"/>
                <a:cs typeface="Open Sans Light" pitchFamily="34" charset="0"/>
              </a:rPr>
              <a:t>3</a:t>
            </a:r>
          </a:p>
        </p:txBody>
      </p:sp>
      <p:sp>
        <p:nvSpPr>
          <p:cNvPr id="23" name="Rectangle 45"/>
          <p:cNvSpPr/>
          <p:nvPr/>
        </p:nvSpPr>
        <p:spPr>
          <a:xfrm>
            <a:off x="9450619" y="3959174"/>
            <a:ext cx="1809763" cy="400110"/>
          </a:xfrm>
          <a:prstGeom prst="rect">
            <a:avLst/>
          </a:prstGeom>
        </p:spPr>
        <p:txBody>
          <a:bodyPr wrap="square">
            <a:spAutoFit/>
          </a:bodyPr>
          <a:lstStyle/>
          <a:p>
            <a:r>
              <a:rPr lang="zh-CN" altLang="en-US" sz="2000" dirty="0">
                <a:solidFill>
                  <a:srgbClr val="E7E6E6">
                    <a:lumMod val="50000"/>
                  </a:srgbClr>
                </a:solidFill>
                <a:latin typeface="等线" panose="02010600030101010101" charset="-122"/>
                <a:ea typeface="Open Sans" pitchFamily="34" charset="0"/>
                <a:cs typeface="Open Sans" pitchFamily="34" charset="0"/>
              </a:rPr>
              <a:t>输入标题</a:t>
            </a:r>
            <a:endParaRPr lang="en-US" sz="2000" dirty="0">
              <a:solidFill>
                <a:srgbClr val="E7E6E6">
                  <a:lumMod val="50000"/>
                </a:srgbClr>
              </a:solidFill>
              <a:latin typeface="等线" panose="02010600030101010101" charset="-122"/>
              <a:ea typeface="Open Sans Light" pitchFamily="34" charset="0"/>
              <a:cs typeface="Open Sans Light" pitchFamily="34" charset="0"/>
            </a:endParaRPr>
          </a:p>
        </p:txBody>
      </p:sp>
      <p:sp>
        <p:nvSpPr>
          <p:cNvPr id="24" name="Rectangle 46"/>
          <p:cNvSpPr/>
          <p:nvPr/>
        </p:nvSpPr>
        <p:spPr>
          <a:xfrm>
            <a:off x="9545870" y="2149411"/>
            <a:ext cx="760499" cy="2062103"/>
          </a:xfrm>
          <a:prstGeom prst="rect">
            <a:avLst/>
          </a:prstGeom>
        </p:spPr>
        <p:txBody>
          <a:bodyPr wrap="square">
            <a:spAutoFit/>
          </a:bodyPr>
          <a:lstStyle/>
          <a:p>
            <a:pPr algn="ctr"/>
            <a:r>
              <a:rPr lang="en-US" sz="12800" dirty="0">
                <a:solidFill>
                  <a:srgbClr val="1941B1"/>
                </a:solidFill>
                <a:latin typeface="Open Sans Light" pitchFamily="34" charset="0"/>
                <a:ea typeface="Open Sans Light" pitchFamily="34" charset="0"/>
                <a:cs typeface="Open Sans Light" pitchFamily="34" charset="0"/>
              </a:rPr>
              <a:t>4</a:t>
            </a:r>
          </a:p>
        </p:txBody>
      </p:sp>
      <p:sp>
        <p:nvSpPr>
          <p:cNvPr id="25" name="Rectangle 32"/>
          <p:cNvSpPr/>
          <p:nvPr/>
        </p:nvSpPr>
        <p:spPr>
          <a:xfrm>
            <a:off x="3373937" y="4530677"/>
            <a:ext cx="2053782" cy="1477328"/>
          </a:xfrm>
          <a:prstGeom prst="rect">
            <a:avLst/>
          </a:prstGeom>
        </p:spPr>
        <p:txBody>
          <a:bodyPr wrap="square">
            <a:spAutoFit/>
          </a:bodyPr>
          <a:lstStyle/>
          <a:p>
            <a:pPr>
              <a:lnSpc>
                <a:spcPct val="150000"/>
              </a:lnSpc>
            </a:pPr>
            <a:r>
              <a:rPr lang="ms-MY" sz="1200" dirty="0">
                <a:solidFill>
                  <a:srgbClr val="E7E6E6">
                    <a:lumMod val="50000"/>
                  </a:srgbClr>
                </a:solidFill>
                <a:latin typeface="Open Sans Light" pitchFamily="34" charset="0"/>
                <a:ea typeface="Open Sans Light" pitchFamily="34" charset="0"/>
                <a:cs typeface="Open Sans Light" pitchFamily="34" charset="0"/>
              </a:rPr>
              <a:t>dolor sit amet, consectetur adipiscing elit. Praesent sodales odio sit amet odio tristique quis tempus odio sit dolor sit aonsectetur</a:t>
            </a:r>
          </a:p>
        </p:txBody>
      </p:sp>
      <p:sp>
        <p:nvSpPr>
          <p:cNvPr id="26" name="Rectangle 32"/>
          <p:cNvSpPr/>
          <p:nvPr/>
        </p:nvSpPr>
        <p:spPr>
          <a:xfrm>
            <a:off x="6593141" y="4606319"/>
            <a:ext cx="2053782" cy="1477328"/>
          </a:xfrm>
          <a:prstGeom prst="rect">
            <a:avLst/>
          </a:prstGeom>
        </p:spPr>
        <p:txBody>
          <a:bodyPr wrap="square">
            <a:spAutoFit/>
          </a:bodyPr>
          <a:lstStyle/>
          <a:p>
            <a:pPr>
              <a:lnSpc>
                <a:spcPct val="150000"/>
              </a:lnSpc>
            </a:pPr>
            <a:r>
              <a:rPr lang="ms-MY" sz="1200" dirty="0">
                <a:solidFill>
                  <a:srgbClr val="E7E6E6">
                    <a:lumMod val="50000"/>
                  </a:srgbClr>
                </a:solidFill>
                <a:latin typeface="Open Sans Light" pitchFamily="34" charset="0"/>
                <a:ea typeface="Open Sans Light" pitchFamily="34" charset="0"/>
                <a:cs typeface="Open Sans Light" pitchFamily="34" charset="0"/>
              </a:rPr>
              <a:t>dolor sit amet, consectetur adipiscing elit. Praesent sodales odio sit amet odio tristique quis tempus odio sit dolor sit aonsectetur</a:t>
            </a:r>
          </a:p>
        </p:txBody>
      </p:sp>
      <p:sp>
        <p:nvSpPr>
          <p:cNvPr id="27" name="Rectangle 32"/>
          <p:cNvSpPr/>
          <p:nvPr/>
        </p:nvSpPr>
        <p:spPr>
          <a:xfrm>
            <a:off x="9279478" y="4606319"/>
            <a:ext cx="2053782" cy="1477328"/>
          </a:xfrm>
          <a:prstGeom prst="rect">
            <a:avLst/>
          </a:prstGeom>
        </p:spPr>
        <p:txBody>
          <a:bodyPr wrap="square">
            <a:spAutoFit/>
          </a:bodyPr>
          <a:lstStyle/>
          <a:p>
            <a:pPr>
              <a:lnSpc>
                <a:spcPct val="150000"/>
              </a:lnSpc>
            </a:pPr>
            <a:r>
              <a:rPr lang="ms-MY" sz="1200" dirty="0">
                <a:solidFill>
                  <a:srgbClr val="E7E6E6">
                    <a:lumMod val="50000"/>
                  </a:srgbClr>
                </a:solidFill>
                <a:latin typeface="Open Sans Light" pitchFamily="34" charset="0"/>
                <a:ea typeface="Open Sans Light" pitchFamily="34" charset="0"/>
                <a:cs typeface="Open Sans Light" pitchFamily="34" charset="0"/>
              </a:rPr>
              <a:t>dolor sit amet, consectetur adipiscing elit. Praesent sodales odio sit amet odio tristique quis tempus odio sit dolor sit aonsectetur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33028" y="4158466"/>
            <a:ext cx="10105456" cy="1923821"/>
            <a:chOff x="2655873" y="4346729"/>
            <a:chExt cx="8316865" cy="1583320"/>
          </a:xfrm>
        </p:grpSpPr>
        <p:sp>
          <p:nvSpPr>
            <p:cNvPr id="57" name="Rectangle 39"/>
            <p:cNvSpPr>
              <a:spLocks noChangeArrowheads="1"/>
            </p:cNvSpPr>
            <p:nvPr/>
          </p:nvSpPr>
          <p:spPr bwMode="auto">
            <a:xfrm>
              <a:off x="3265767" y="4352650"/>
              <a:ext cx="377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400" b="1" dirty="0">
                  <a:solidFill>
                    <a:srgbClr val="002060"/>
                  </a:solidFill>
                  <a:latin typeface="微软雅黑" panose="020B0503020204020204" pitchFamily="34" charset="-122"/>
                  <a:ea typeface="微软雅黑" panose="020B0503020204020204" pitchFamily="34" charset="-122"/>
                </a:rPr>
                <a:t>此处添加标题文本</a:t>
              </a:r>
              <a:r>
                <a:rPr lang="en-US" altLang="zh-CN" sz="2400" b="1" dirty="0">
                  <a:solidFill>
                    <a:srgbClr val="002060"/>
                  </a:solidFill>
                  <a:latin typeface="微软雅黑" panose="020B0503020204020204" pitchFamily="34" charset="-122"/>
                  <a:ea typeface="微软雅黑" panose="020B0503020204020204" pitchFamily="34" charset="-122"/>
                </a:rPr>
                <a:t>01</a:t>
              </a:r>
            </a:p>
          </p:txBody>
        </p:sp>
        <p:sp>
          <p:nvSpPr>
            <p:cNvPr id="58" name="Rectangle 39"/>
            <p:cNvSpPr>
              <a:spLocks noChangeArrowheads="1"/>
            </p:cNvSpPr>
            <p:nvPr/>
          </p:nvSpPr>
          <p:spPr bwMode="auto">
            <a:xfrm>
              <a:off x="3313322" y="4693413"/>
              <a:ext cx="3774871" cy="20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60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59" name="组合 58"/>
            <p:cNvGrpSpPr/>
            <p:nvPr/>
          </p:nvGrpSpPr>
          <p:grpSpPr>
            <a:xfrm>
              <a:off x="2655873" y="4415720"/>
              <a:ext cx="321008" cy="321008"/>
              <a:chOff x="4923349" y="1378653"/>
              <a:chExt cx="305414" cy="305414"/>
            </a:xfrm>
            <a:solidFill>
              <a:srgbClr val="E94E60"/>
            </a:solidFill>
          </p:grpSpPr>
          <p:sp>
            <p:nvSpPr>
              <p:cNvPr id="75" name="椭圆 74"/>
              <p:cNvSpPr/>
              <p:nvPr/>
            </p:nvSpPr>
            <p:spPr>
              <a:xfrm>
                <a:off x="4923349" y="1378653"/>
                <a:ext cx="305414" cy="305414"/>
              </a:xfrm>
              <a:prstGeom prst="ellipse">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sp>
            <p:nvSpPr>
              <p:cNvPr id="76" name="椭圆 75"/>
              <p:cNvSpPr/>
              <p:nvPr/>
            </p:nvSpPr>
            <p:spPr>
              <a:xfrm>
                <a:off x="5008132" y="1463436"/>
                <a:ext cx="135848" cy="135848"/>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E94E60"/>
                  </a:solidFill>
                  <a:latin typeface="微软雅黑" panose="020B0503020204020204" pitchFamily="34" charset="-122"/>
                  <a:ea typeface="微软雅黑" panose="020B0503020204020204" pitchFamily="34" charset="-122"/>
                </a:endParaRPr>
              </a:p>
            </p:txBody>
          </p:sp>
        </p:grpSp>
        <p:sp>
          <p:nvSpPr>
            <p:cNvPr id="60" name="Rectangle 39"/>
            <p:cNvSpPr>
              <a:spLocks noChangeArrowheads="1"/>
            </p:cNvSpPr>
            <p:nvPr/>
          </p:nvSpPr>
          <p:spPr bwMode="auto">
            <a:xfrm>
              <a:off x="3265767" y="5386648"/>
              <a:ext cx="377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400" b="1" dirty="0">
                  <a:solidFill>
                    <a:srgbClr val="002060"/>
                  </a:solidFill>
                  <a:latin typeface="微软雅黑" panose="020B0503020204020204" pitchFamily="34" charset="-122"/>
                  <a:ea typeface="微软雅黑" panose="020B0503020204020204" pitchFamily="34" charset="-122"/>
                </a:rPr>
                <a:t>此处添加标题文本</a:t>
              </a:r>
              <a:r>
                <a:rPr lang="en-US" altLang="zh-CN" sz="2400" b="1" dirty="0">
                  <a:solidFill>
                    <a:srgbClr val="002060"/>
                  </a:solidFill>
                  <a:latin typeface="微软雅黑" panose="020B0503020204020204" pitchFamily="34" charset="-122"/>
                  <a:ea typeface="微软雅黑" panose="020B0503020204020204" pitchFamily="34" charset="-122"/>
                </a:rPr>
                <a:t>02</a:t>
              </a:r>
            </a:p>
          </p:txBody>
        </p:sp>
        <p:sp>
          <p:nvSpPr>
            <p:cNvPr id="61" name="Rectangle 39"/>
            <p:cNvSpPr>
              <a:spLocks noChangeArrowheads="1"/>
            </p:cNvSpPr>
            <p:nvPr/>
          </p:nvSpPr>
          <p:spPr bwMode="auto">
            <a:xfrm>
              <a:off x="3313322" y="5727407"/>
              <a:ext cx="3774871" cy="20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60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62" name="组合 61"/>
            <p:cNvGrpSpPr/>
            <p:nvPr/>
          </p:nvGrpSpPr>
          <p:grpSpPr>
            <a:xfrm>
              <a:off x="2655873" y="5449718"/>
              <a:ext cx="321008" cy="321008"/>
              <a:chOff x="4923349" y="1378653"/>
              <a:chExt cx="305414" cy="305414"/>
            </a:xfrm>
            <a:solidFill>
              <a:srgbClr val="E94E60"/>
            </a:solidFill>
          </p:grpSpPr>
          <p:sp>
            <p:nvSpPr>
              <p:cNvPr id="73" name="椭圆 72"/>
              <p:cNvSpPr/>
              <p:nvPr/>
            </p:nvSpPr>
            <p:spPr>
              <a:xfrm>
                <a:off x="4923349" y="1378653"/>
                <a:ext cx="305414" cy="305414"/>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sp>
            <p:nvSpPr>
              <p:cNvPr id="74" name="椭圆 73"/>
              <p:cNvSpPr/>
              <p:nvPr/>
            </p:nvSpPr>
            <p:spPr>
              <a:xfrm>
                <a:off x="5008132" y="1463434"/>
                <a:ext cx="135848" cy="135848"/>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grpSp>
        <p:sp>
          <p:nvSpPr>
            <p:cNvPr id="63" name="Rectangle 39"/>
            <p:cNvSpPr>
              <a:spLocks noChangeArrowheads="1"/>
            </p:cNvSpPr>
            <p:nvPr/>
          </p:nvSpPr>
          <p:spPr bwMode="auto">
            <a:xfrm>
              <a:off x="7150312" y="4346729"/>
              <a:ext cx="377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400" b="1" dirty="0">
                  <a:solidFill>
                    <a:srgbClr val="002060"/>
                  </a:solidFill>
                  <a:latin typeface="微软雅黑" panose="020B0503020204020204" pitchFamily="34" charset="-122"/>
                  <a:ea typeface="微软雅黑" panose="020B0503020204020204" pitchFamily="34" charset="-122"/>
                </a:rPr>
                <a:t>此处添加标题文本</a:t>
              </a:r>
              <a:r>
                <a:rPr lang="en-US" altLang="zh-CN" sz="2400" b="1" dirty="0">
                  <a:solidFill>
                    <a:srgbClr val="002060"/>
                  </a:solidFill>
                  <a:latin typeface="微软雅黑" panose="020B0503020204020204" pitchFamily="34" charset="-122"/>
                  <a:ea typeface="微软雅黑" panose="020B0503020204020204" pitchFamily="34" charset="-122"/>
                </a:rPr>
                <a:t>03</a:t>
              </a:r>
            </a:p>
          </p:txBody>
        </p:sp>
        <p:sp>
          <p:nvSpPr>
            <p:cNvPr id="64" name="Rectangle 39"/>
            <p:cNvSpPr>
              <a:spLocks noChangeArrowheads="1"/>
            </p:cNvSpPr>
            <p:nvPr/>
          </p:nvSpPr>
          <p:spPr bwMode="auto">
            <a:xfrm>
              <a:off x="7197867" y="4640453"/>
              <a:ext cx="3774871" cy="20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60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65" name="组合 64"/>
            <p:cNvGrpSpPr/>
            <p:nvPr/>
          </p:nvGrpSpPr>
          <p:grpSpPr>
            <a:xfrm>
              <a:off x="6540418" y="4409799"/>
              <a:ext cx="321008" cy="321008"/>
              <a:chOff x="4923349" y="1378653"/>
              <a:chExt cx="305414" cy="305414"/>
            </a:xfrm>
            <a:solidFill>
              <a:srgbClr val="E94E60"/>
            </a:solidFill>
          </p:grpSpPr>
          <p:sp>
            <p:nvSpPr>
              <p:cNvPr id="71" name="椭圆 70"/>
              <p:cNvSpPr/>
              <p:nvPr/>
            </p:nvSpPr>
            <p:spPr>
              <a:xfrm>
                <a:off x="4923349" y="1378653"/>
                <a:ext cx="305414" cy="305414"/>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sp>
            <p:nvSpPr>
              <p:cNvPr id="72" name="椭圆 71"/>
              <p:cNvSpPr/>
              <p:nvPr/>
            </p:nvSpPr>
            <p:spPr>
              <a:xfrm>
                <a:off x="5008132" y="1463433"/>
                <a:ext cx="135848" cy="135848"/>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grpSp>
        <p:sp>
          <p:nvSpPr>
            <p:cNvPr id="66" name="Rectangle 39"/>
            <p:cNvSpPr>
              <a:spLocks noChangeArrowheads="1"/>
            </p:cNvSpPr>
            <p:nvPr/>
          </p:nvSpPr>
          <p:spPr bwMode="auto">
            <a:xfrm>
              <a:off x="7150312" y="5380727"/>
              <a:ext cx="377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400" b="1" dirty="0">
                  <a:solidFill>
                    <a:srgbClr val="002060"/>
                  </a:solidFill>
                  <a:latin typeface="微软雅黑" panose="020B0503020204020204" pitchFamily="34" charset="-122"/>
                  <a:ea typeface="微软雅黑" panose="020B0503020204020204" pitchFamily="34" charset="-122"/>
                </a:rPr>
                <a:t>此处添加标题文本</a:t>
              </a:r>
              <a:r>
                <a:rPr lang="en-US" altLang="zh-CN" sz="2400" b="1" dirty="0">
                  <a:solidFill>
                    <a:srgbClr val="002060"/>
                  </a:solidFill>
                  <a:latin typeface="微软雅黑" panose="020B0503020204020204" pitchFamily="34" charset="-122"/>
                  <a:ea typeface="微软雅黑" panose="020B0503020204020204" pitchFamily="34" charset="-122"/>
                </a:rPr>
                <a:t>04</a:t>
              </a:r>
            </a:p>
          </p:txBody>
        </p:sp>
        <p:sp>
          <p:nvSpPr>
            <p:cNvPr id="67" name="Rectangle 39"/>
            <p:cNvSpPr>
              <a:spLocks noChangeArrowheads="1"/>
            </p:cNvSpPr>
            <p:nvPr/>
          </p:nvSpPr>
          <p:spPr bwMode="auto">
            <a:xfrm>
              <a:off x="7197867" y="5721495"/>
              <a:ext cx="3774871" cy="20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60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68" name="组合 67"/>
            <p:cNvGrpSpPr/>
            <p:nvPr/>
          </p:nvGrpSpPr>
          <p:grpSpPr>
            <a:xfrm>
              <a:off x="6540418" y="5443797"/>
              <a:ext cx="321008" cy="321008"/>
              <a:chOff x="4923349" y="1378653"/>
              <a:chExt cx="305414" cy="305414"/>
            </a:xfrm>
            <a:solidFill>
              <a:srgbClr val="E94E60"/>
            </a:solidFill>
          </p:grpSpPr>
          <p:sp>
            <p:nvSpPr>
              <p:cNvPr id="69" name="椭圆 68"/>
              <p:cNvSpPr/>
              <p:nvPr/>
            </p:nvSpPr>
            <p:spPr>
              <a:xfrm>
                <a:off x="4923349" y="1378653"/>
                <a:ext cx="305414" cy="305414"/>
              </a:xfrm>
              <a:prstGeom prst="ellipse">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sp>
            <p:nvSpPr>
              <p:cNvPr id="70" name="椭圆 69"/>
              <p:cNvSpPr/>
              <p:nvPr/>
            </p:nvSpPr>
            <p:spPr>
              <a:xfrm>
                <a:off x="5008132" y="1463434"/>
                <a:ext cx="135848" cy="135848"/>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E94E60"/>
                  </a:solidFill>
                  <a:latin typeface="微软雅黑" panose="020B0503020204020204" pitchFamily="34" charset="-122"/>
                  <a:ea typeface="微软雅黑" panose="020B0503020204020204" pitchFamily="34" charset="-122"/>
                </a:endParaRPr>
              </a:p>
            </p:txBody>
          </p:sp>
        </p:grpSp>
      </p:grpSp>
      <p:sp>
        <p:nvSpPr>
          <p:cNvPr id="52" name="平行四边形 51"/>
          <p:cNvSpPr/>
          <p:nvPr/>
        </p:nvSpPr>
        <p:spPr>
          <a:xfrm>
            <a:off x="2031201" y="925664"/>
            <a:ext cx="8644499" cy="1224297"/>
          </a:xfrm>
          <a:prstGeom prst="parallelogram">
            <a:avLst>
              <a:gd name="adj" fmla="val 716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0" y="1196288"/>
            <a:ext cx="12190415" cy="2008957"/>
            <a:chOff x="-1" y="1611086"/>
            <a:chExt cx="12190415" cy="3657600"/>
          </a:xfrm>
        </p:grpSpPr>
        <p:sp>
          <p:nvSpPr>
            <p:cNvPr id="54" name="矩形 3"/>
            <p:cNvSpPr/>
            <p:nvPr/>
          </p:nvSpPr>
          <p:spPr>
            <a:xfrm>
              <a:off x="261258" y="1620158"/>
              <a:ext cx="11929156" cy="2320473"/>
            </a:xfrm>
            <a:custGeom>
              <a:avLst/>
              <a:gdLst>
                <a:gd name="connsiteX0" fmla="*/ 0 w 12190413"/>
                <a:gd name="connsiteY0" fmla="*/ 0 h 3643086"/>
                <a:gd name="connsiteX1" fmla="*/ 12190413 w 12190413"/>
                <a:gd name="connsiteY1" fmla="*/ 0 h 3643086"/>
                <a:gd name="connsiteX2" fmla="*/ 12190413 w 12190413"/>
                <a:gd name="connsiteY2" fmla="*/ 3643086 h 3643086"/>
                <a:gd name="connsiteX3" fmla="*/ 0 w 12190413"/>
                <a:gd name="connsiteY3" fmla="*/ 3643086 h 3643086"/>
                <a:gd name="connsiteX4" fmla="*/ 0 w 12190413"/>
                <a:gd name="connsiteY4" fmla="*/ 0 h 3643086"/>
                <a:gd name="connsiteX0-1" fmla="*/ 1930400 w 12190413"/>
                <a:gd name="connsiteY0-2" fmla="*/ 0 h 3657600"/>
                <a:gd name="connsiteX1-3" fmla="*/ 12190413 w 12190413"/>
                <a:gd name="connsiteY1-4" fmla="*/ 14514 h 3657600"/>
                <a:gd name="connsiteX2-5" fmla="*/ 12190413 w 12190413"/>
                <a:gd name="connsiteY2-6" fmla="*/ 3657600 h 3657600"/>
                <a:gd name="connsiteX3-7" fmla="*/ 0 w 12190413"/>
                <a:gd name="connsiteY3-8" fmla="*/ 3657600 h 3657600"/>
                <a:gd name="connsiteX4-9" fmla="*/ 1930400 w 12190413"/>
                <a:gd name="connsiteY4-10" fmla="*/ 0 h 3657600"/>
                <a:gd name="connsiteX0-11" fmla="*/ 1669143 w 11929156"/>
                <a:gd name="connsiteY0-12" fmla="*/ 0 h 3727269"/>
                <a:gd name="connsiteX1-13" fmla="*/ 11929156 w 11929156"/>
                <a:gd name="connsiteY1-14" fmla="*/ 14514 h 3727269"/>
                <a:gd name="connsiteX2-15" fmla="*/ 11929156 w 11929156"/>
                <a:gd name="connsiteY2-16" fmla="*/ 3657600 h 3727269"/>
                <a:gd name="connsiteX3-17" fmla="*/ 0 w 11929156"/>
                <a:gd name="connsiteY3-18" fmla="*/ 3727269 h 3727269"/>
                <a:gd name="connsiteX4-19" fmla="*/ 1669143 w 11929156"/>
                <a:gd name="connsiteY4-20" fmla="*/ 0 h 3727269"/>
                <a:gd name="connsiteX0-21" fmla="*/ 1954893 w 11929156"/>
                <a:gd name="connsiteY0-22" fmla="*/ 22062 h 3712755"/>
                <a:gd name="connsiteX1-23" fmla="*/ 11929156 w 11929156"/>
                <a:gd name="connsiteY1-24" fmla="*/ 0 h 3712755"/>
                <a:gd name="connsiteX2-25" fmla="*/ 11929156 w 11929156"/>
                <a:gd name="connsiteY2-26" fmla="*/ 3643086 h 3712755"/>
                <a:gd name="connsiteX3-27" fmla="*/ 0 w 11929156"/>
                <a:gd name="connsiteY3-28" fmla="*/ 3712755 h 3712755"/>
                <a:gd name="connsiteX4-29" fmla="*/ 1954893 w 11929156"/>
                <a:gd name="connsiteY4-30" fmla="*/ 22062 h 3712755"/>
                <a:gd name="connsiteX0-31" fmla="*/ 1954893 w 11929156"/>
                <a:gd name="connsiteY0-32" fmla="*/ 22062 h 3712755"/>
                <a:gd name="connsiteX1-33" fmla="*/ 11929156 w 11929156"/>
                <a:gd name="connsiteY1-34" fmla="*/ 0 h 3712755"/>
                <a:gd name="connsiteX2-35" fmla="*/ 0 w 11929156"/>
                <a:gd name="connsiteY2-36" fmla="*/ 3712755 h 3712755"/>
                <a:gd name="connsiteX3-37" fmla="*/ 1954893 w 11929156"/>
                <a:gd name="connsiteY3-38" fmla="*/ 22062 h 3712755"/>
              </a:gdLst>
              <a:ahLst/>
              <a:cxnLst>
                <a:cxn ang="0">
                  <a:pos x="connsiteX0-1" y="connsiteY0-2"/>
                </a:cxn>
                <a:cxn ang="0">
                  <a:pos x="connsiteX1-3" y="connsiteY1-4"/>
                </a:cxn>
                <a:cxn ang="0">
                  <a:pos x="connsiteX2-5" y="connsiteY2-6"/>
                </a:cxn>
                <a:cxn ang="0">
                  <a:pos x="connsiteX3-7" y="connsiteY3-8"/>
                </a:cxn>
              </a:cxnLst>
              <a:rect l="l" t="t" r="r" b="b"/>
              <a:pathLst>
                <a:path w="11929156" h="3712755">
                  <a:moveTo>
                    <a:pt x="1954893" y="22062"/>
                  </a:moveTo>
                  <a:lnTo>
                    <a:pt x="11929156" y="0"/>
                  </a:lnTo>
                  <a:lnTo>
                    <a:pt x="0" y="3712755"/>
                  </a:lnTo>
                  <a:lnTo>
                    <a:pt x="1954893" y="2206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形状 30"/>
            <p:cNvSpPr/>
            <p:nvPr/>
          </p:nvSpPr>
          <p:spPr>
            <a:xfrm>
              <a:off x="-1"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31"/>
            <p:cNvSpPr/>
            <p:nvPr/>
          </p:nvSpPr>
          <p:spPr>
            <a:xfrm flipH="1" flipV="1">
              <a:off x="5642129"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blipFill dpi="0" rotWithShape="0">
              <a:blip r:embed="rId3" cstate="screen">
                <a:extLst>
                  <a:ext uri="{BEBA8EAE-BF5A-486C-A8C5-ECC9F3942E4B}">
                    <a14:imgProps xmlns:a14="http://schemas.microsoft.com/office/drawing/2010/main">
                      <a14:imgLayer r:embed="rId4">
                        <a14:imgEffect>
                          <a14:brightnessContrast bright="38000"/>
                        </a14:imgEffect>
                        <a14:imgEffect>
                          <a14:saturation sat="0"/>
                        </a14:imgEffect>
                        <a14:imgEffect>
                          <a14:sharpenSoften amount="58000"/>
                        </a14:imgEffect>
                      </a14:imgLayer>
                    </a14:imgProps>
                  </a:ext>
                </a:extLst>
              </a:blip>
              <a:srcRect/>
              <a:tile tx="-381000" ty="0" sx="39000" sy="39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1" name="直角三角形 80"/>
          <p:cNvSpPr/>
          <p:nvPr/>
        </p:nvSpPr>
        <p:spPr>
          <a:xfrm flipH="1">
            <a:off x="10210801" y="1488388"/>
            <a:ext cx="1979612" cy="1815299"/>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593651" y="1190349"/>
            <a:ext cx="2791118" cy="202508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5400" dirty="0">
                <a:solidFill>
                  <a:schemeClr val="bg1"/>
                </a:solidFill>
                <a:latin typeface="微软雅黑" panose="020B0503020204020204" pitchFamily="34" charset="-122"/>
                <a:ea typeface="微软雅黑" panose="020B0503020204020204" pitchFamily="34" charset="-122"/>
              </a:rPr>
              <a:t>目录</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9963907" y="163544"/>
            <a:ext cx="2007296" cy="1415143"/>
            <a:chOff x="8663779" y="330923"/>
            <a:chExt cx="2762846" cy="1947806"/>
          </a:xfrm>
        </p:grpSpPr>
        <p:sp>
          <p:nvSpPr>
            <p:cNvPr id="84" name="矩形 83"/>
            <p:cNvSpPr/>
            <p:nvPr/>
          </p:nvSpPr>
          <p:spPr>
            <a:xfrm>
              <a:off x="9240208" y="330923"/>
              <a:ext cx="817478" cy="81747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9786738" y="1436900"/>
              <a:ext cx="841829" cy="841829"/>
            </a:xfrm>
            <a:prstGeom prst="rect">
              <a:avLst/>
            </a:prstGeom>
            <a:solidFill>
              <a:schemeClr val="tx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8663779" y="1403632"/>
              <a:ext cx="438490" cy="438488"/>
            </a:xfrm>
            <a:prstGeom prst="rect">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10988135" y="1148401"/>
              <a:ext cx="438490" cy="43848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261259" y="1237893"/>
            <a:ext cx="2007296" cy="1415143"/>
            <a:chOff x="8663779" y="330923"/>
            <a:chExt cx="2762846" cy="1947806"/>
          </a:xfrm>
        </p:grpSpPr>
        <p:sp>
          <p:nvSpPr>
            <p:cNvPr id="94" name="矩形 93"/>
            <p:cNvSpPr/>
            <p:nvPr/>
          </p:nvSpPr>
          <p:spPr>
            <a:xfrm>
              <a:off x="9240208" y="330923"/>
              <a:ext cx="817478" cy="81747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9786738" y="1436900"/>
              <a:ext cx="841829" cy="84182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663779" y="1403632"/>
              <a:ext cx="438490" cy="43848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10988135" y="1148401"/>
              <a:ext cx="438490" cy="4384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1000" fill="hold"/>
                                        <p:tgtEl>
                                          <p:spTgt spid="53"/>
                                        </p:tgtEl>
                                        <p:attrNameLst>
                                          <p:attrName>ppt_w</p:attrName>
                                        </p:attrNameLst>
                                      </p:cBhvr>
                                      <p:tavLst>
                                        <p:tav tm="0">
                                          <p:val>
                                            <p:fltVal val="0"/>
                                          </p:val>
                                        </p:tav>
                                        <p:tav tm="100000">
                                          <p:val>
                                            <p:strVal val="#ppt_w"/>
                                          </p:val>
                                        </p:tav>
                                      </p:tavLst>
                                    </p:anim>
                                    <p:anim calcmode="lin" valueType="num">
                                      <p:cBhvr>
                                        <p:cTn id="13" dur="1000" fill="hold"/>
                                        <p:tgtEl>
                                          <p:spTgt spid="53"/>
                                        </p:tgtEl>
                                        <p:attrNameLst>
                                          <p:attrName>ppt_h</p:attrName>
                                        </p:attrNameLst>
                                      </p:cBhvr>
                                      <p:tavLst>
                                        <p:tav tm="0">
                                          <p:val>
                                            <p:fltVal val="0"/>
                                          </p:val>
                                        </p:tav>
                                        <p:tav tm="100000">
                                          <p:val>
                                            <p:strVal val="#ppt_h"/>
                                          </p:val>
                                        </p:tav>
                                      </p:tavLst>
                                    </p:anim>
                                    <p:anim calcmode="lin" valueType="num">
                                      <p:cBhvr>
                                        <p:cTn id="14" dur="1000" fill="hold"/>
                                        <p:tgtEl>
                                          <p:spTgt spid="53"/>
                                        </p:tgtEl>
                                        <p:attrNameLst>
                                          <p:attrName>style.rotation</p:attrName>
                                        </p:attrNameLst>
                                      </p:cBhvr>
                                      <p:tavLst>
                                        <p:tav tm="0">
                                          <p:val>
                                            <p:fltVal val="90"/>
                                          </p:val>
                                        </p:tav>
                                        <p:tav tm="100000">
                                          <p:val>
                                            <p:fltVal val="0"/>
                                          </p:val>
                                        </p:tav>
                                      </p:tavLst>
                                    </p:anim>
                                    <p:animEffect transition="in" filter="fade">
                                      <p:cBhvr>
                                        <p:cTn id="15" dur="1000"/>
                                        <p:tgtEl>
                                          <p:spTgt spid="53"/>
                                        </p:tgtEl>
                                      </p:cBhvr>
                                    </p:animEffect>
                                  </p:childTnLst>
                                </p:cTn>
                              </p:par>
                              <p:par>
                                <p:cTn id="16" presetID="42" presetClass="entr" presetSubtype="0" fill="hold" grpId="0" nodeType="withEffect">
                                  <p:stCondLst>
                                    <p:cond delay="75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anim calcmode="lin" valueType="num">
                                      <p:cBhvr>
                                        <p:cTn id="19" dur="750" fill="hold"/>
                                        <p:tgtEl>
                                          <p:spTgt spid="52"/>
                                        </p:tgtEl>
                                        <p:attrNameLst>
                                          <p:attrName>ppt_x</p:attrName>
                                        </p:attrNameLst>
                                      </p:cBhvr>
                                      <p:tavLst>
                                        <p:tav tm="0">
                                          <p:val>
                                            <p:strVal val="#ppt_x"/>
                                          </p:val>
                                        </p:tav>
                                        <p:tav tm="100000">
                                          <p:val>
                                            <p:strVal val="#ppt_x"/>
                                          </p:val>
                                        </p:tav>
                                      </p:tavLst>
                                    </p:anim>
                                    <p:anim calcmode="lin" valueType="num">
                                      <p:cBhvr>
                                        <p:cTn id="20" dur="750" fill="hold"/>
                                        <p:tgtEl>
                                          <p:spTgt spid="52"/>
                                        </p:tgtEl>
                                        <p:attrNameLst>
                                          <p:attrName>ppt_y</p:attrName>
                                        </p:attrNameLst>
                                      </p:cBhvr>
                                      <p:tavLst>
                                        <p:tav tm="0">
                                          <p:val>
                                            <p:strVal val="#ppt_y+.1"/>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750" fill="hold"/>
                                        <p:tgtEl>
                                          <p:spTgt spid="81"/>
                                        </p:tgtEl>
                                        <p:attrNameLst>
                                          <p:attrName>ppt_x</p:attrName>
                                        </p:attrNameLst>
                                      </p:cBhvr>
                                      <p:tavLst>
                                        <p:tav tm="0">
                                          <p:val>
                                            <p:strVal val="0-#ppt_w/2"/>
                                          </p:val>
                                        </p:tav>
                                        <p:tav tm="100000">
                                          <p:val>
                                            <p:strVal val="#ppt_x"/>
                                          </p:val>
                                        </p:tav>
                                      </p:tavLst>
                                    </p:anim>
                                    <p:anim calcmode="lin" valueType="num">
                                      <p:cBhvr additive="base">
                                        <p:cTn id="24" dur="750" fill="hold"/>
                                        <p:tgtEl>
                                          <p:spTgt spid="81"/>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anim calcmode="lin" valueType="num">
                                      <p:cBhvr>
                                        <p:cTn id="29" dur="500" fill="hold"/>
                                        <p:tgtEl>
                                          <p:spTgt spid="82"/>
                                        </p:tgtEl>
                                        <p:attrNameLst>
                                          <p:attrName>ppt_x</p:attrName>
                                        </p:attrNameLst>
                                      </p:cBhvr>
                                      <p:tavLst>
                                        <p:tav tm="0">
                                          <p:val>
                                            <p:strVal val="#ppt_x"/>
                                          </p:val>
                                        </p:tav>
                                        <p:tav tm="100000">
                                          <p:val>
                                            <p:strVal val="#ppt_x"/>
                                          </p:val>
                                        </p:tav>
                                      </p:tavLst>
                                    </p:anim>
                                    <p:anim calcmode="lin" valueType="num">
                                      <p:cBhvr>
                                        <p:cTn id="30" dur="500" fill="hold"/>
                                        <p:tgtEl>
                                          <p:spTgt spid="82"/>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500"/>
                                  </p:stCondLst>
                                  <p:childTnLst>
                                    <p:set>
                                      <p:cBhvr>
                                        <p:cTn id="32" dur="1" fill="hold">
                                          <p:stCondLst>
                                            <p:cond delay="0"/>
                                          </p:stCondLst>
                                        </p:cTn>
                                        <p:tgtEl>
                                          <p:spTgt spid="83"/>
                                        </p:tgtEl>
                                        <p:attrNameLst>
                                          <p:attrName>style.visibility</p:attrName>
                                        </p:attrNameLst>
                                      </p:cBhvr>
                                      <p:to>
                                        <p:strVal val="visible"/>
                                      </p:to>
                                    </p:set>
                                    <p:anim calcmode="lin" valueType="num">
                                      <p:cBhvr>
                                        <p:cTn id="33" dur="750" fill="hold"/>
                                        <p:tgtEl>
                                          <p:spTgt spid="83"/>
                                        </p:tgtEl>
                                        <p:attrNameLst>
                                          <p:attrName>ppt_w</p:attrName>
                                        </p:attrNameLst>
                                      </p:cBhvr>
                                      <p:tavLst>
                                        <p:tav tm="0">
                                          <p:val>
                                            <p:fltVal val="0"/>
                                          </p:val>
                                        </p:tav>
                                        <p:tav tm="100000">
                                          <p:val>
                                            <p:strVal val="#ppt_w"/>
                                          </p:val>
                                        </p:tav>
                                      </p:tavLst>
                                    </p:anim>
                                    <p:anim calcmode="lin" valueType="num">
                                      <p:cBhvr>
                                        <p:cTn id="34" dur="750" fill="hold"/>
                                        <p:tgtEl>
                                          <p:spTgt spid="83"/>
                                        </p:tgtEl>
                                        <p:attrNameLst>
                                          <p:attrName>ppt_h</p:attrName>
                                        </p:attrNameLst>
                                      </p:cBhvr>
                                      <p:tavLst>
                                        <p:tav tm="0">
                                          <p:val>
                                            <p:fltVal val="0"/>
                                          </p:val>
                                        </p:tav>
                                        <p:tav tm="100000">
                                          <p:val>
                                            <p:strVal val="#ppt_h"/>
                                          </p:val>
                                        </p:tav>
                                      </p:tavLst>
                                    </p:anim>
                                    <p:animEffect transition="in" filter="fade">
                                      <p:cBhvr>
                                        <p:cTn id="35" dur="750"/>
                                        <p:tgtEl>
                                          <p:spTgt spid="83"/>
                                        </p:tgtEl>
                                      </p:cBhvr>
                                    </p:animEffect>
                                  </p:childTnLst>
                                </p:cTn>
                              </p:par>
                            </p:childTnLst>
                          </p:cTn>
                        </p:par>
                        <p:par>
                          <p:cTn id="36" fill="hold">
                            <p:stCondLst>
                              <p:cond delay="1500"/>
                            </p:stCondLst>
                            <p:childTnLst>
                              <p:par>
                                <p:cTn id="37" presetID="26" presetClass="emph" presetSubtype="0" fill="hold" nodeType="afterEffect">
                                  <p:stCondLst>
                                    <p:cond delay="0"/>
                                  </p:stCondLst>
                                  <p:childTnLst>
                                    <p:animEffect transition="out" filter="fade">
                                      <p:cBhvr>
                                        <p:cTn id="38" dur="500" tmFilter="0, 0; .2, .5; .8, .5; 1, 0"/>
                                        <p:tgtEl>
                                          <p:spTgt spid="83"/>
                                        </p:tgtEl>
                                      </p:cBhvr>
                                    </p:animEffect>
                                    <p:animScale>
                                      <p:cBhvr>
                                        <p:cTn id="39" dur="250" autoRev="1" fill="hold"/>
                                        <p:tgtEl>
                                          <p:spTgt spid="83"/>
                                        </p:tgtEl>
                                      </p:cBhvr>
                                      <p:by x="105000" y="105000"/>
                                    </p:animScale>
                                  </p:childTnLst>
                                </p:cTn>
                              </p:par>
                              <p:par>
                                <p:cTn id="40" presetID="53" presetClass="entr" presetSubtype="16" fill="hold" nodeType="withEffect">
                                  <p:stCondLst>
                                    <p:cond delay="500"/>
                                  </p:stCondLst>
                                  <p:childTnLst>
                                    <p:set>
                                      <p:cBhvr>
                                        <p:cTn id="41" dur="1" fill="hold">
                                          <p:stCondLst>
                                            <p:cond delay="0"/>
                                          </p:stCondLst>
                                        </p:cTn>
                                        <p:tgtEl>
                                          <p:spTgt spid="93"/>
                                        </p:tgtEl>
                                        <p:attrNameLst>
                                          <p:attrName>style.visibility</p:attrName>
                                        </p:attrNameLst>
                                      </p:cBhvr>
                                      <p:to>
                                        <p:strVal val="visible"/>
                                      </p:to>
                                    </p:set>
                                    <p:anim calcmode="lin" valueType="num">
                                      <p:cBhvr>
                                        <p:cTn id="42" dur="750" fill="hold"/>
                                        <p:tgtEl>
                                          <p:spTgt spid="93"/>
                                        </p:tgtEl>
                                        <p:attrNameLst>
                                          <p:attrName>ppt_w</p:attrName>
                                        </p:attrNameLst>
                                      </p:cBhvr>
                                      <p:tavLst>
                                        <p:tav tm="0">
                                          <p:val>
                                            <p:fltVal val="0"/>
                                          </p:val>
                                        </p:tav>
                                        <p:tav tm="100000">
                                          <p:val>
                                            <p:strVal val="#ppt_w"/>
                                          </p:val>
                                        </p:tav>
                                      </p:tavLst>
                                    </p:anim>
                                    <p:anim calcmode="lin" valueType="num">
                                      <p:cBhvr>
                                        <p:cTn id="43" dur="750" fill="hold"/>
                                        <p:tgtEl>
                                          <p:spTgt spid="93"/>
                                        </p:tgtEl>
                                        <p:attrNameLst>
                                          <p:attrName>ppt_h</p:attrName>
                                        </p:attrNameLst>
                                      </p:cBhvr>
                                      <p:tavLst>
                                        <p:tav tm="0">
                                          <p:val>
                                            <p:fltVal val="0"/>
                                          </p:val>
                                        </p:tav>
                                        <p:tav tm="100000">
                                          <p:val>
                                            <p:strVal val="#ppt_h"/>
                                          </p:val>
                                        </p:tav>
                                      </p:tavLst>
                                    </p:anim>
                                    <p:animEffect transition="in" filter="fade">
                                      <p:cBhvr>
                                        <p:cTn id="44" dur="750"/>
                                        <p:tgtEl>
                                          <p:spTgt spid="93"/>
                                        </p:tgtEl>
                                      </p:cBhvr>
                                    </p:animEffect>
                                  </p:childTnLst>
                                </p:cTn>
                              </p:par>
                            </p:childTnLst>
                          </p:cTn>
                        </p:par>
                        <p:par>
                          <p:cTn id="45" fill="hold">
                            <p:stCondLst>
                              <p:cond delay="2000"/>
                            </p:stCondLst>
                            <p:childTnLst>
                              <p:par>
                                <p:cTn id="46" presetID="26" presetClass="emph" presetSubtype="0" fill="hold" nodeType="afterEffect">
                                  <p:stCondLst>
                                    <p:cond delay="0"/>
                                  </p:stCondLst>
                                  <p:childTnLst>
                                    <p:animEffect transition="out" filter="fade">
                                      <p:cBhvr>
                                        <p:cTn id="47" dur="500" tmFilter="0, 0; .2, .5; .8, .5; 1, 0"/>
                                        <p:tgtEl>
                                          <p:spTgt spid="93"/>
                                        </p:tgtEl>
                                      </p:cBhvr>
                                    </p:animEffect>
                                    <p:animScale>
                                      <p:cBhvr>
                                        <p:cTn id="48"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81" grpId="0" animBg="1"/>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778974" y="4117986"/>
            <a:ext cx="4356129" cy="1819079"/>
            <a:chOff x="4738330" y="2970594"/>
            <a:chExt cx="6489104" cy="1496968"/>
          </a:xfrm>
        </p:grpSpPr>
        <p:sp>
          <p:nvSpPr>
            <p:cNvPr id="21" name="矩形 20"/>
            <p:cNvSpPr/>
            <p:nvPr/>
          </p:nvSpPr>
          <p:spPr>
            <a:xfrm>
              <a:off x="4741484" y="2970594"/>
              <a:ext cx="6485950" cy="734505"/>
            </a:xfrm>
            <a:prstGeom prst="rect">
              <a:avLst/>
            </a:prstGeom>
          </p:spPr>
          <p:txBody>
            <a:bodyPr wrap="square">
              <a:spAutoFit/>
            </a:bodyPr>
            <a:lstStyle/>
            <a:p>
              <a:r>
                <a:rPr kumimoji="1" lang="zh-CN" altLang="en-US" sz="5200" b="1" dirty="0">
                  <a:solidFill>
                    <a:srgbClr val="002060"/>
                  </a:solidFill>
                  <a:latin typeface="微软雅黑" panose="020B0503020204020204" pitchFamily="34" charset="-122"/>
                  <a:ea typeface="微软雅黑" panose="020B0503020204020204" pitchFamily="34" charset="-122"/>
                </a:rPr>
                <a:t>加入你的标题</a:t>
              </a:r>
            </a:p>
          </p:txBody>
        </p:sp>
        <p:sp>
          <p:nvSpPr>
            <p:cNvPr id="22" name="矩形 21"/>
            <p:cNvSpPr/>
            <p:nvPr/>
          </p:nvSpPr>
          <p:spPr>
            <a:xfrm>
              <a:off x="4738330" y="3700131"/>
              <a:ext cx="6375579" cy="767431"/>
            </a:xfrm>
            <a:prstGeom prst="rect">
              <a:avLst/>
            </a:prstGeom>
          </p:spPr>
          <p:txBody>
            <a:bodyPr wrap="square">
              <a:spAutoFit/>
            </a:bodyPr>
            <a:lstStyle/>
            <a:p>
              <a:pPr>
                <a:lnSpc>
                  <a:spcPct val="130000"/>
                </a:lnSpc>
              </a:pPr>
              <a:r>
                <a:rPr lang="zh-CN" altLang="en-US" sz="1400" dirty="0">
                  <a:solidFill>
                    <a:srgbClr val="000000">
                      <a:lumMod val="65000"/>
                      <a:lumOff val="35000"/>
                    </a:srgb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400" dirty="0">
                <a:solidFill>
                  <a:srgbClr val="000000">
                    <a:lumMod val="65000"/>
                    <a:lumOff val="35000"/>
                  </a:srgbClr>
                </a:solidFill>
                <a:latin typeface="微软雅黑" panose="020B0503020204020204" pitchFamily="34" charset="-122"/>
                <a:ea typeface="微软雅黑" panose="020B0503020204020204" pitchFamily="34" charset="-122"/>
              </a:endParaRPr>
            </a:p>
          </p:txBody>
        </p:sp>
      </p:grpSp>
      <p:sp>
        <p:nvSpPr>
          <p:cNvPr id="15" name="平行四边形 14"/>
          <p:cNvSpPr/>
          <p:nvPr/>
        </p:nvSpPr>
        <p:spPr>
          <a:xfrm>
            <a:off x="2031201" y="925664"/>
            <a:ext cx="8644499" cy="1224297"/>
          </a:xfrm>
          <a:prstGeom prst="parallelogram">
            <a:avLst>
              <a:gd name="adj" fmla="val 716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6" name="组合 15"/>
          <p:cNvGrpSpPr/>
          <p:nvPr/>
        </p:nvGrpSpPr>
        <p:grpSpPr>
          <a:xfrm>
            <a:off x="0" y="1196288"/>
            <a:ext cx="12190415" cy="2008957"/>
            <a:chOff x="-1" y="1611086"/>
            <a:chExt cx="12190415" cy="3657600"/>
          </a:xfrm>
        </p:grpSpPr>
        <p:sp>
          <p:nvSpPr>
            <p:cNvPr id="17" name="矩形 3"/>
            <p:cNvSpPr/>
            <p:nvPr/>
          </p:nvSpPr>
          <p:spPr>
            <a:xfrm>
              <a:off x="261258" y="1620158"/>
              <a:ext cx="11929156" cy="2320473"/>
            </a:xfrm>
            <a:custGeom>
              <a:avLst/>
              <a:gdLst>
                <a:gd name="connsiteX0" fmla="*/ 0 w 12190413"/>
                <a:gd name="connsiteY0" fmla="*/ 0 h 3643086"/>
                <a:gd name="connsiteX1" fmla="*/ 12190413 w 12190413"/>
                <a:gd name="connsiteY1" fmla="*/ 0 h 3643086"/>
                <a:gd name="connsiteX2" fmla="*/ 12190413 w 12190413"/>
                <a:gd name="connsiteY2" fmla="*/ 3643086 h 3643086"/>
                <a:gd name="connsiteX3" fmla="*/ 0 w 12190413"/>
                <a:gd name="connsiteY3" fmla="*/ 3643086 h 3643086"/>
                <a:gd name="connsiteX4" fmla="*/ 0 w 12190413"/>
                <a:gd name="connsiteY4" fmla="*/ 0 h 3643086"/>
                <a:gd name="connsiteX0-1" fmla="*/ 1930400 w 12190413"/>
                <a:gd name="connsiteY0-2" fmla="*/ 0 h 3657600"/>
                <a:gd name="connsiteX1-3" fmla="*/ 12190413 w 12190413"/>
                <a:gd name="connsiteY1-4" fmla="*/ 14514 h 3657600"/>
                <a:gd name="connsiteX2-5" fmla="*/ 12190413 w 12190413"/>
                <a:gd name="connsiteY2-6" fmla="*/ 3657600 h 3657600"/>
                <a:gd name="connsiteX3-7" fmla="*/ 0 w 12190413"/>
                <a:gd name="connsiteY3-8" fmla="*/ 3657600 h 3657600"/>
                <a:gd name="connsiteX4-9" fmla="*/ 1930400 w 12190413"/>
                <a:gd name="connsiteY4-10" fmla="*/ 0 h 3657600"/>
                <a:gd name="connsiteX0-11" fmla="*/ 1669143 w 11929156"/>
                <a:gd name="connsiteY0-12" fmla="*/ 0 h 3727269"/>
                <a:gd name="connsiteX1-13" fmla="*/ 11929156 w 11929156"/>
                <a:gd name="connsiteY1-14" fmla="*/ 14514 h 3727269"/>
                <a:gd name="connsiteX2-15" fmla="*/ 11929156 w 11929156"/>
                <a:gd name="connsiteY2-16" fmla="*/ 3657600 h 3727269"/>
                <a:gd name="connsiteX3-17" fmla="*/ 0 w 11929156"/>
                <a:gd name="connsiteY3-18" fmla="*/ 3727269 h 3727269"/>
                <a:gd name="connsiteX4-19" fmla="*/ 1669143 w 11929156"/>
                <a:gd name="connsiteY4-20" fmla="*/ 0 h 3727269"/>
                <a:gd name="connsiteX0-21" fmla="*/ 1954893 w 11929156"/>
                <a:gd name="connsiteY0-22" fmla="*/ 22062 h 3712755"/>
                <a:gd name="connsiteX1-23" fmla="*/ 11929156 w 11929156"/>
                <a:gd name="connsiteY1-24" fmla="*/ 0 h 3712755"/>
                <a:gd name="connsiteX2-25" fmla="*/ 11929156 w 11929156"/>
                <a:gd name="connsiteY2-26" fmla="*/ 3643086 h 3712755"/>
                <a:gd name="connsiteX3-27" fmla="*/ 0 w 11929156"/>
                <a:gd name="connsiteY3-28" fmla="*/ 3712755 h 3712755"/>
                <a:gd name="connsiteX4-29" fmla="*/ 1954893 w 11929156"/>
                <a:gd name="connsiteY4-30" fmla="*/ 22062 h 3712755"/>
                <a:gd name="connsiteX0-31" fmla="*/ 1954893 w 11929156"/>
                <a:gd name="connsiteY0-32" fmla="*/ 22062 h 3712755"/>
                <a:gd name="connsiteX1-33" fmla="*/ 11929156 w 11929156"/>
                <a:gd name="connsiteY1-34" fmla="*/ 0 h 3712755"/>
                <a:gd name="connsiteX2-35" fmla="*/ 0 w 11929156"/>
                <a:gd name="connsiteY2-36" fmla="*/ 3712755 h 3712755"/>
                <a:gd name="connsiteX3-37" fmla="*/ 1954893 w 11929156"/>
                <a:gd name="connsiteY3-38" fmla="*/ 22062 h 3712755"/>
              </a:gdLst>
              <a:ahLst/>
              <a:cxnLst>
                <a:cxn ang="0">
                  <a:pos x="connsiteX0-1" y="connsiteY0-2"/>
                </a:cxn>
                <a:cxn ang="0">
                  <a:pos x="connsiteX1-3" y="connsiteY1-4"/>
                </a:cxn>
                <a:cxn ang="0">
                  <a:pos x="connsiteX2-5" y="connsiteY2-6"/>
                </a:cxn>
                <a:cxn ang="0">
                  <a:pos x="connsiteX3-7" y="connsiteY3-8"/>
                </a:cxn>
              </a:cxnLst>
              <a:rect l="l" t="t" r="r" b="b"/>
              <a:pathLst>
                <a:path w="11929156" h="3712755">
                  <a:moveTo>
                    <a:pt x="1954893" y="22062"/>
                  </a:moveTo>
                  <a:lnTo>
                    <a:pt x="11929156" y="0"/>
                  </a:lnTo>
                  <a:lnTo>
                    <a:pt x="0" y="3712755"/>
                  </a:lnTo>
                  <a:lnTo>
                    <a:pt x="1954893" y="2206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1" name="任意多边形: 形状 30"/>
            <p:cNvSpPr/>
            <p:nvPr/>
          </p:nvSpPr>
          <p:spPr>
            <a:xfrm>
              <a:off x="-1"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2" name="任意多边形: 形状 31"/>
            <p:cNvSpPr/>
            <p:nvPr/>
          </p:nvSpPr>
          <p:spPr>
            <a:xfrm flipH="1" flipV="1">
              <a:off x="5642129"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blipFill dpi="0" rotWithShape="0">
              <a:blip r:embed="rId3" cstate="screen">
                <a:extLst>
                  <a:ext uri="{BEBA8EAE-BF5A-486C-A8C5-ECC9F3942E4B}">
                    <a14:imgProps xmlns:a14="http://schemas.microsoft.com/office/drawing/2010/main">
                      <a14:imgLayer r:embed="rId4">
                        <a14:imgEffect>
                          <a14:brightnessContrast bright="38000"/>
                        </a14:imgEffect>
                        <a14:imgEffect>
                          <a14:saturation sat="0"/>
                        </a14:imgEffect>
                        <a14:imgEffect>
                          <a14:sharpenSoften amount="58000"/>
                        </a14:imgEffect>
                      </a14:imgLayer>
                    </a14:imgProps>
                  </a:ext>
                </a:extLst>
              </a:blip>
              <a:srcRect/>
              <a:tile tx="-381000" ty="0" sx="39000" sy="39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38" name="直角三角形 37"/>
          <p:cNvSpPr/>
          <p:nvPr/>
        </p:nvSpPr>
        <p:spPr>
          <a:xfrm flipH="1">
            <a:off x="10210801" y="1488388"/>
            <a:ext cx="1979612" cy="1815299"/>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矩形 18"/>
          <p:cNvSpPr/>
          <p:nvPr/>
        </p:nvSpPr>
        <p:spPr>
          <a:xfrm>
            <a:off x="2593651" y="1190349"/>
            <a:ext cx="2791118" cy="202508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a:solidFill>
                  <a:schemeClr val="bg1"/>
                </a:solidFill>
                <a:latin typeface="微软雅黑" panose="020B0503020204020204" pitchFamily="34" charset="-122"/>
                <a:ea typeface="微软雅黑" panose="020B0503020204020204" pitchFamily="34" charset="-122"/>
              </a:rPr>
              <a:t>FOUR</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TextBox 23"/>
          <p:cNvSpPr txBox="1"/>
          <p:nvPr/>
        </p:nvSpPr>
        <p:spPr>
          <a:xfrm>
            <a:off x="977015" y="4175140"/>
            <a:ext cx="4468710" cy="2062103"/>
          </a:xfrm>
          <a:prstGeom prst="rect">
            <a:avLst/>
          </a:prstGeom>
          <a:noFill/>
        </p:spPr>
        <p:txBody>
          <a:bodyPr wrap="square" rtlCol="0">
            <a:spAutoFit/>
          </a:bodyPr>
          <a:lstStyle/>
          <a:p>
            <a:r>
              <a:rPr lang="en-US" altLang="zh-CN" sz="800" dirty="0">
                <a:solidFill>
                  <a:srgbClr val="FFFFFF">
                    <a:lumMod val="75000"/>
                  </a:srgb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rgbClr val="FFFFFF">
                    <a:lumMod val="75000"/>
                  </a:srgbClr>
                </a:solidFill>
                <a:latin typeface="微软雅黑" panose="020B0503020204020204" pitchFamily="34" charset="-122"/>
                <a:ea typeface="微软雅黑" panose="020B0503020204020204" pitchFamily="34" charset="-122"/>
              </a:rPr>
              <a:t>aste</a:t>
            </a:r>
            <a:r>
              <a:rPr lang="en-US" altLang="zh-CN" sz="800" dirty="0">
                <a:solidFill>
                  <a:srgbClr val="FFFFFF">
                    <a:lumMod val="75000"/>
                  </a:srgb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r>
              <a:rPr lang="en-US" altLang="zh-CN" sz="800" dirty="0">
                <a:solidFill>
                  <a:srgbClr val="FFFFFF">
                    <a:lumMod val="75000"/>
                  </a:srgbClr>
                </a:solidFill>
                <a:latin typeface="微软雅黑" panose="020B0503020204020204" pitchFamily="34" charset="-122"/>
                <a:ea typeface="微软雅黑" panose="020B0503020204020204" pitchFamily="34" charset="-122"/>
              </a:rPr>
              <a:t>Your content to play here, or through your copy, </a:t>
            </a:r>
          </a:p>
          <a:p>
            <a:r>
              <a:rPr lang="en-US" altLang="zh-CN" sz="800" dirty="0">
                <a:solidFill>
                  <a:srgbClr val="FFFFFF">
                    <a:lumMod val="75000"/>
                  </a:srgb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rgbClr val="FFFFFF">
                    <a:lumMod val="75000"/>
                  </a:srgbClr>
                </a:solidFill>
                <a:latin typeface="微软雅黑" panose="020B0503020204020204" pitchFamily="34" charset="-122"/>
                <a:ea typeface="微软雅黑" panose="020B0503020204020204" pitchFamily="34" charset="-122"/>
              </a:rPr>
              <a:t>aste</a:t>
            </a:r>
            <a:r>
              <a:rPr lang="en-US" altLang="zh-CN" sz="800" dirty="0">
                <a:solidFill>
                  <a:srgbClr val="FFFFFF">
                    <a:lumMod val="75000"/>
                  </a:srgb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r>
              <a:rPr lang="en-US" altLang="zh-CN" sz="800" dirty="0">
                <a:solidFill>
                  <a:srgbClr val="FFFFFF">
                    <a:lumMod val="75000"/>
                  </a:srgb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rgbClr val="FFFFFF">
                    <a:lumMod val="75000"/>
                  </a:srgbClr>
                </a:solidFill>
                <a:latin typeface="微软雅黑" panose="020B0503020204020204" pitchFamily="34" charset="-122"/>
                <a:ea typeface="微软雅黑" panose="020B0503020204020204" pitchFamily="34" charset="-122"/>
              </a:rPr>
              <a:t>aste</a:t>
            </a:r>
            <a:r>
              <a:rPr lang="en-US" altLang="zh-CN" sz="800" dirty="0">
                <a:solidFill>
                  <a:srgbClr val="FFFFFF">
                    <a:lumMod val="75000"/>
                  </a:srgb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963907" y="163544"/>
            <a:ext cx="2007296" cy="1415143"/>
            <a:chOff x="8663779" y="330923"/>
            <a:chExt cx="2762846" cy="1947806"/>
          </a:xfrm>
        </p:grpSpPr>
        <p:sp>
          <p:nvSpPr>
            <p:cNvPr id="24" name="矩形 23"/>
            <p:cNvSpPr/>
            <p:nvPr/>
          </p:nvSpPr>
          <p:spPr>
            <a:xfrm>
              <a:off x="9240208" y="330923"/>
              <a:ext cx="817478" cy="81747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矩形 24"/>
            <p:cNvSpPr/>
            <p:nvPr/>
          </p:nvSpPr>
          <p:spPr>
            <a:xfrm>
              <a:off x="9786738" y="1436900"/>
              <a:ext cx="841829" cy="841829"/>
            </a:xfrm>
            <a:prstGeom prst="rect">
              <a:avLst/>
            </a:prstGeom>
            <a:solidFill>
              <a:schemeClr val="tx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矩形 25"/>
            <p:cNvSpPr/>
            <p:nvPr/>
          </p:nvSpPr>
          <p:spPr>
            <a:xfrm>
              <a:off x="8663779" y="1403632"/>
              <a:ext cx="438490" cy="438488"/>
            </a:xfrm>
            <a:prstGeom prst="rect">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7" name="矩形 26"/>
            <p:cNvSpPr/>
            <p:nvPr/>
          </p:nvSpPr>
          <p:spPr>
            <a:xfrm>
              <a:off x="10988135" y="1148401"/>
              <a:ext cx="438490" cy="43848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28" name="组合 27"/>
          <p:cNvGrpSpPr/>
          <p:nvPr/>
        </p:nvGrpSpPr>
        <p:grpSpPr>
          <a:xfrm>
            <a:off x="261259" y="1237893"/>
            <a:ext cx="2007296" cy="1415143"/>
            <a:chOff x="8663779" y="330923"/>
            <a:chExt cx="2762846" cy="1947806"/>
          </a:xfrm>
        </p:grpSpPr>
        <p:sp>
          <p:nvSpPr>
            <p:cNvPr id="29" name="矩形 28"/>
            <p:cNvSpPr/>
            <p:nvPr/>
          </p:nvSpPr>
          <p:spPr>
            <a:xfrm>
              <a:off x="9240208" y="330923"/>
              <a:ext cx="817478" cy="81747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0" name="矩形 29"/>
            <p:cNvSpPr/>
            <p:nvPr/>
          </p:nvSpPr>
          <p:spPr>
            <a:xfrm>
              <a:off x="9786738" y="1436900"/>
              <a:ext cx="841829" cy="84182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9" name="矩形 38"/>
            <p:cNvSpPr/>
            <p:nvPr/>
          </p:nvSpPr>
          <p:spPr>
            <a:xfrm>
              <a:off x="8663779" y="1403632"/>
              <a:ext cx="438490" cy="43848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6" name="矩形 45"/>
            <p:cNvSpPr/>
            <p:nvPr/>
          </p:nvSpPr>
          <p:spPr>
            <a:xfrm>
              <a:off x="10988135" y="1148401"/>
              <a:ext cx="438490" cy="4384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100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750" fill="hold"/>
                                        <p:tgtEl>
                                          <p:spTgt spid="38"/>
                                        </p:tgtEl>
                                        <p:attrNameLst>
                                          <p:attrName>ppt_x</p:attrName>
                                        </p:attrNameLst>
                                      </p:cBhvr>
                                      <p:tavLst>
                                        <p:tav tm="0">
                                          <p:val>
                                            <p:strVal val="0-#ppt_w/2"/>
                                          </p:val>
                                        </p:tav>
                                        <p:tav tm="100000">
                                          <p:val>
                                            <p:strVal val="#ppt_x"/>
                                          </p:val>
                                        </p:tav>
                                      </p:tavLst>
                                    </p:anim>
                                    <p:anim calcmode="lin" valueType="num">
                                      <p:cBhvr additive="base">
                                        <p:cTn id="19" dur="750" fill="hold"/>
                                        <p:tgtEl>
                                          <p:spTgt spid="38"/>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17"/>
                                  </p:stCondLst>
                                  <p:iterate type="lt">
                                    <p:tmPct val="30000"/>
                                  </p:iterate>
                                  <p:childTnLst>
                                    <p:set>
                                      <p:cBhvr>
                                        <p:cTn id="28" dur="1" fill="hold">
                                          <p:stCondLst>
                                            <p:cond delay="0"/>
                                          </p:stCondLst>
                                        </p:cTn>
                                        <p:tgtEl>
                                          <p:spTgt spid="45"/>
                                        </p:tgtEl>
                                        <p:attrNameLst>
                                          <p:attrName>style.visibility</p:attrName>
                                        </p:attrNameLst>
                                      </p:cBhvr>
                                      <p:to>
                                        <p:strVal val="visible"/>
                                      </p:to>
                                    </p:set>
                                    <p:animEffect transition="in" filter="wipe(left)">
                                      <p:cBhvr>
                                        <p:cTn id="29" dur="10"/>
                                        <p:tgtEl>
                                          <p:spTgt spid="45"/>
                                        </p:tgtEl>
                                      </p:cBhvr>
                                    </p:animEffect>
                                  </p:childTnLst>
                                </p:cTn>
                              </p:par>
                            </p:childTnLst>
                          </p:cTn>
                        </p:par>
                        <p:par>
                          <p:cTn id="30" fill="hold">
                            <p:stCondLst>
                              <p:cond delay="3595"/>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53" presetClass="entr" presetSubtype="16"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p:cTn id="36" dur="750" fill="hold"/>
                                        <p:tgtEl>
                                          <p:spTgt spid="23"/>
                                        </p:tgtEl>
                                        <p:attrNameLst>
                                          <p:attrName>ppt_w</p:attrName>
                                        </p:attrNameLst>
                                      </p:cBhvr>
                                      <p:tavLst>
                                        <p:tav tm="0">
                                          <p:val>
                                            <p:fltVal val="0"/>
                                          </p:val>
                                        </p:tav>
                                        <p:tav tm="100000">
                                          <p:val>
                                            <p:strVal val="#ppt_w"/>
                                          </p:val>
                                        </p:tav>
                                      </p:tavLst>
                                    </p:anim>
                                    <p:anim calcmode="lin" valueType="num">
                                      <p:cBhvr>
                                        <p:cTn id="37" dur="750" fill="hold"/>
                                        <p:tgtEl>
                                          <p:spTgt spid="23"/>
                                        </p:tgtEl>
                                        <p:attrNameLst>
                                          <p:attrName>ppt_h</p:attrName>
                                        </p:attrNameLst>
                                      </p:cBhvr>
                                      <p:tavLst>
                                        <p:tav tm="0">
                                          <p:val>
                                            <p:fltVal val="0"/>
                                          </p:val>
                                        </p:tav>
                                        <p:tav tm="100000">
                                          <p:val>
                                            <p:strVal val="#ppt_h"/>
                                          </p:val>
                                        </p:tav>
                                      </p:tavLst>
                                    </p:anim>
                                    <p:animEffect transition="in" filter="fade">
                                      <p:cBhvr>
                                        <p:cTn id="38" dur="750"/>
                                        <p:tgtEl>
                                          <p:spTgt spid="23"/>
                                        </p:tgtEl>
                                      </p:cBhvr>
                                    </p:animEffect>
                                  </p:childTnLst>
                                </p:cTn>
                              </p:par>
                            </p:childTnLst>
                          </p:cTn>
                        </p:par>
                        <p:par>
                          <p:cTn id="39" fill="hold">
                            <p:stCondLst>
                              <p:cond delay="4095"/>
                            </p:stCondLst>
                            <p:childTnLst>
                              <p:par>
                                <p:cTn id="40" presetID="26" presetClass="emph" presetSubtype="0" fill="hold" nodeType="afterEffect">
                                  <p:stCondLst>
                                    <p:cond delay="0"/>
                                  </p:stCondLst>
                                  <p:childTnLst>
                                    <p:animEffect transition="out" filter="fade">
                                      <p:cBhvr>
                                        <p:cTn id="41" dur="500" tmFilter="0, 0; .2, .5; .8, .5; 1, 0"/>
                                        <p:tgtEl>
                                          <p:spTgt spid="23"/>
                                        </p:tgtEl>
                                      </p:cBhvr>
                                    </p:animEffect>
                                    <p:animScale>
                                      <p:cBhvr>
                                        <p:cTn id="42" dur="250" autoRev="1" fill="hold"/>
                                        <p:tgtEl>
                                          <p:spTgt spid="23"/>
                                        </p:tgtEl>
                                      </p:cBhvr>
                                      <p:by x="105000" y="105000"/>
                                    </p:animScale>
                                  </p:childTnLst>
                                </p:cTn>
                              </p:par>
                              <p:par>
                                <p:cTn id="43" presetID="53" presetClass="entr" presetSubtype="16" fill="hold" nodeType="withEffect">
                                  <p:stCondLst>
                                    <p:cond delay="5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750" fill="hold"/>
                                        <p:tgtEl>
                                          <p:spTgt spid="28"/>
                                        </p:tgtEl>
                                        <p:attrNameLst>
                                          <p:attrName>ppt_w</p:attrName>
                                        </p:attrNameLst>
                                      </p:cBhvr>
                                      <p:tavLst>
                                        <p:tav tm="0">
                                          <p:val>
                                            <p:fltVal val="0"/>
                                          </p:val>
                                        </p:tav>
                                        <p:tav tm="100000">
                                          <p:val>
                                            <p:strVal val="#ppt_w"/>
                                          </p:val>
                                        </p:tav>
                                      </p:tavLst>
                                    </p:anim>
                                    <p:anim calcmode="lin" valueType="num">
                                      <p:cBhvr>
                                        <p:cTn id="46" dur="750" fill="hold"/>
                                        <p:tgtEl>
                                          <p:spTgt spid="28"/>
                                        </p:tgtEl>
                                        <p:attrNameLst>
                                          <p:attrName>ppt_h</p:attrName>
                                        </p:attrNameLst>
                                      </p:cBhvr>
                                      <p:tavLst>
                                        <p:tav tm="0">
                                          <p:val>
                                            <p:fltVal val="0"/>
                                          </p:val>
                                        </p:tav>
                                        <p:tav tm="100000">
                                          <p:val>
                                            <p:strVal val="#ppt_h"/>
                                          </p:val>
                                        </p:tav>
                                      </p:tavLst>
                                    </p:anim>
                                    <p:animEffect transition="in" filter="fade">
                                      <p:cBhvr>
                                        <p:cTn id="47" dur="750"/>
                                        <p:tgtEl>
                                          <p:spTgt spid="28"/>
                                        </p:tgtEl>
                                      </p:cBhvr>
                                    </p:animEffect>
                                  </p:childTnLst>
                                </p:cTn>
                              </p:par>
                            </p:childTnLst>
                          </p:cTn>
                        </p:par>
                        <p:par>
                          <p:cTn id="48" fill="hold">
                            <p:stCondLst>
                              <p:cond delay="4595"/>
                            </p:stCondLst>
                            <p:childTnLst>
                              <p:par>
                                <p:cTn id="49" presetID="26" presetClass="emph" presetSubtype="0" fill="hold" nodeType="afterEffect">
                                  <p:stCondLst>
                                    <p:cond delay="0"/>
                                  </p:stCondLst>
                                  <p:childTnLst>
                                    <p:animEffect transition="out" filter="fade">
                                      <p:cBhvr>
                                        <p:cTn id="50" dur="500" tmFilter="0, 0; .2, .5; .8, .5; 1, 0"/>
                                        <p:tgtEl>
                                          <p:spTgt spid="28"/>
                                        </p:tgtEl>
                                      </p:cBhvr>
                                    </p:animEffect>
                                    <p:animScale>
                                      <p:cBhvr>
                                        <p:cTn id="51"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P spid="19"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p:cNvSpPr txBox="1"/>
          <p:nvPr/>
        </p:nvSpPr>
        <p:spPr>
          <a:xfrm>
            <a:off x="612110" y="351604"/>
            <a:ext cx="2526333"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4.1</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投资需求</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INVESTMENT</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DEMAND</a:t>
            </a:r>
          </a:p>
        </p:txBody>
      </p:sp>
      <p:grpSp>
        <p:nvGrpSpPr>
          <p:cNvPr id="18" name="组合 17"/>
          <p:cNvGrpSpPr/>
          <p:nvPr/>
        </p:nvGrpSpPr>
        <p:grpSpPr>
          <a:xfrm>
            <a:off x="1702635" y="2000240"/>
            <a:ext cx="8786731" cy="3415822"/>
            <a:chOff x="857214" y="2000240"/>
            <a:chExt cx="10477573" cy="4073133"/>
          </a:xfrm>
        </p:grpSpPr>
        <p:sp>
          <p:nvSpPr>
            <p:cNvPr id="19" name="Rectangle 88"/>
            <p:cNvSpPr/>
            <p:nvPr/>
          </p:nvSpPr>
          <p:spPr>
            <a:xfrm>
              <a:off x="857214" y="2762247"/>
              <a:ext cx="3048021" cy="9909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ms-MY" sz="1200"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dolor sit amet, consectetur adipiscing elit. Praesent sodales odio sit amet odio tristique quis tempus odio</a:t>
              </a:r>
            </a:p>
          </p:txBody>
        </p:sp>
        <p:sp>
          <p:nvSpPr>
            <p:cNvPr id="20" name="Rectangle 89"/>
            <p:cNvSpPr/>
            <p:nvPr/>
          </p:nvSpPr>
          <p:spPr>
            <a:xfrm>
              <a:off x="857214" y="2381243"/>
              <a:ext cx="2571768" cy="44040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50000"/>
                    </a:srgbClr>
                  </a:solidFill>
                  <a:effectLst/>
                  <a:uLnTx/>
                  <a:uFillTx/>
                  <a:latin typeface="等线" panose="02010600030101010101" charset="-122"/>
                  <a:ea typeface="Open Sans" pitchFamily="34" charset="0"/>
                  <a:cs typeface="Open Sans" pitchFamily="34" charset="0"/>
                </a:rPr>
                <a:t>技术研究</a:t>
              </a:r>
            </a:p>
          </p:txBody>
        </p:sp>
        <p:sp>
          <p:nvSpPr>
            <p:cNvPr id="21" name="Rectangle 90"/>
            <p:cNvSpPr/>
            <p:nvPr/>
          </p:nvSpPr>
          <p:spPr>
            <a:xfrm>
              <a:off x="857214" y="4667259"/>
              <a:ext cx="3048021" cy="9909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ms-MY" sz="1200"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dolor sit amet, consectetur adipiscing elit. Praesent sodales odio sit amet odio tristique quis tempus odio</a:t>
              </a:r>
            </a:p>
          </p:txBody>
        </p:sp>
        <p:sp>
          <p:nvSpPr>
            <p:cNvPr id="22" name="Rectangle 91"/>
            <p:cNvSpPr/>
            <p:nvPr/>
          </p:nvSpPr>
          <p:spPr>
            <a:xfrm>
              <a:off x="857214" y="4286256"/>
              <a:ext cx="2571768" cy="44040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50000"/>
                    </a:srgbClr>
                  </a:solidFill>
                  <a:effectLst/>
                  <a:uLnTx/>
                  <a:uFillTx/>
                  <a:latin typeface="等线" panose="02010600030101010101" charset="-122"/>
                  <a:ea typeface="Open Sans" pitchFamily="34" charset="0"/>
                  <a:cs typeface="Open Sans" pitchFamily="34" charset="0"/>
                </a:rPr>
                <a:t>人才引进</a:t>
              </a:r>
            </a:p>
          </p:txBody>
        </p:sp>
        <p:sp>
          <p:nvSpPr>
            <p:cNvPr id="23" name="Rectangle 92"/>
            <p:cNvSpPr/>
            <p:nvPr/>
          </p:nvSpPr>
          <p:spPr>
            <a:xfrm>
              <a:off x="8286766" y="4667259"/>
              <a:ext cx="3048021" cy="99090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ms-MY" sz="1200"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dolor sit amet, consectetur adipiscing elit. Praesent sodales odio sit amet odio tristique quis tempus odio</a:t>
              </a:r>
            </a:p>
          </p:txBody>
        </p:sp>
        <p:sp>
          <p:nvSpPr>
            <p:cNvPr id="24" name="Rectangle 93"/>
            <p:cNvSpPr/>
            <p:nvPr/>
          </p:nvSpPr>
          <p:spPr>
            <a:xfrm>
              <a:off x="8763019" y="4286256"/>
              <a:ext cx="2571768" cy="440403"/>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50000"/>
                    </a:srgbClr>
                  </a:solidFill>
                  <a:effectLst/>
                  <a:uLnTx/>
                  <a:uFillTx/>
                  <a:latin typeface="等线" panose="02010600030101010101" charset="-122"/>
                  <a:ea typeface="Open Sans" pitchFamily="34" charset="0"/>
                  <a:cs typeface="Open Sans" pitchFamily="34" charset="0"/>
                </a:rPr>
                <a:t>硬件采购</a:t>
              </a:r>
            </a:p>
          </p:txBody>
        </p:sp>
        <p:sp>
          <p:nvSpPr>
            <p:cNvPr id="25" name="Rectangle 94"/>
            <p:cNvSpPr/>
            <p:nvPr/>
          </p:nvSpPr>
          <p:spPr>
            <a:xfrm>
              <a:off x="8286766" y="2762247"/>
              <a:ext cx="3048021" cy="99090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ms-MY" sz="1200" b="0" i="0" u="none" strike="noStrike" kern="0" cap="none" spc="0" normalizeH="0" baseline="0" noProof="0" dirty="0">
                  <a:ln>
                    <a:noFill/>
                  </a:ln>
                  <a:solidFill>
                    <a:prstClr val="white">
                      <a:lumMod val="50000"/>
                    </a:prstClr>
                  </a:solidFill>
                  <a:effectLst/>
                  <a:uLnTx/>
                  <a:uFillTx/>
                  <a:latin typeface="Open Sans Light" pitchFamily="34" charset="0"/>
                  <a:ea typeface="Open Sans Light" pitchFamily="34" charset="0"/>
                  <a:cs typeface="Open Sans Light" pitchFamily="34" charset="0"/>
                </a:rPr>
                <a:t>dolor sit amet, consectetur adipiscing elit. Praesent sodales odio sit amet odio tristique quis tempus odio</a:t>
              </a:r>
            </a:p>
          </p:txBody>
        </p:sp>
        <p:sp>
          <p:nvSpPr>
            <p:cNvPr id="26" name="Rectangle 95"/>
            <p:cNvSpPr/>
            <p:nvPr/>
          </p:nvSpPr>
          <p:spPr>
            <a:xfrm>
              <a:off x="8763019" y="2381243"/>
              <a:ext cx="2571768" cy="440403"/>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50000"/>
                    </a:srgbClr>
                  </a:solidFill>
                  <a:effectLst/>
                  <a:uLnTx/>
                  <a:uFillTx/>
                  <a:latin typeface="等线" panose="02010600030101010101" charset="-122"/>
                  <a:ea typeface="Open Sans" pitchFamily="34" charset="0"/>
                  <a:cs typeface="Open Sans" pitchFamily="34" charset="0"/>
                </a:rPr>
                <a:t>营销宣传</a:t>
              </a:r>
            </a:p>
          </p:txBody>
        </p:sp>
        <p:graphicFrame>
          <p:nvGraphicFramePr>
            <p:cNvPr id="27" name="Diagram 87"/>
            <p:cNvGraphicFramePr/>
            <p:nvPr/>
          </p:nvGraphicFramePr>
          <p:xfrm>
            <a:off x="3143229" y="2000240"/>
            <a:ext cx="6109699" cy="4073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Rectangle 17"/>
            <p:cNvSpPr/>
            <p:nvPr/>
          </p:nvSpPr>
          <p:spPr>
            <a:xfrm>
              <a:off x="4571989" y="2396632"/>
              <a:ext cx="1238259" cy="1323439"/>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8000" b="0" i="0" u="none" strike="noStrike" kern="0" cap="none" spc="0" normalizeH="0" baseline="0" noProof="0" dirty="0">
                  <a:ln>
                    <a:noFill/>
                  </a:ln>
                  <a:solidFill>
                    <a:prstClr val="white"/>
                  </a:solidFill>
                  <a:effectLst/>
                  <a:uLnTx/>
                  <a:uFillTx/>
                  <a:latin typeface="Open Sans" pitchFamily="34" charset="0"/>
                  <a:ea typeface="Open Sans" pitchFamily="34" charset="0"/>
                  <a:cs typeface="Open Sans" pitchFamily="34" charset="0"/>
                </a:rPr>
                <a:t>S</a:t>
              </a:r>
            </a:p>
          </p:txBody>
        </p:sp>
        <p:sp>
          <p:nvSpPr>
            <p:cNvPr id="29" name="Rectangle 18"/>
            <p:cNvSpPr/>
            <p:nvPr/>
          </p:nvSpPr>
          <p:spPr>
            <a:xfrm>
              <a:off x="6572253" y="2396632"/>
              <a:ext cx="1238259" cy="1323439"/>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8000" b="0" i="0" u="none" strike="noStrike" kern="0" cap="none" spc="0" normalizeH="0" baseline="0" noProof="0" dirty="0">
                  <a:ln>
                    <a:noFill/>
                  </a:ln>
                  <a:solidFill>
                    <a:prstClr val="white"/>
                  </a:solidFill>
                  <a:effectLst/>
                  <a:uLnTx/>
                  <a:uFillTx/>
                  <a:latin typeface="Open Sans" pitchFamily="34" charset="0"/>
                  <a:ea typeface="Open Sans" pitchFamily="34" charset="0"/>
                  <a:cs typeface="Open Sans" pitchFamily="34" charset="0"/>
                </a:rPr>
                <a:t>W</a:t>
              </a:r>
            </a:p>
          </p:txBody>
        </p:sp>
        <p:sp>
          <p:nvSpPr>
            <p:cNvPr id="30" name="Rectangle 19"/>
            <p:cNvSpPr/>
            <p:nvPr/>
          </p:nvSpPr>
          <p:spPr>
            <a:xfrm>
              <a:off x="4571989" y="4301645"/>
              <a:ext cx="1238259" cy="1323439"/>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8000" b="0" i="0" u="none" strike="noStrike" kern="0" cap="none" spc="0" normalizeH="0" baseline="0" noProof="0" dirty="0">
                  <a:ln>
                    <a:noFill/>
                  </a:ln>
                  <a:solidFill>
                    <a:prstClr val="white"/>
                  </a:solidFill>
                  <a:effectLst/>
                  <a:uLnTx/>
                  <a:uFillTx/>
                  <a:latin typeface="Open Sans" pitchFamily="34" charset="0"/>
                  <a:ea typeface="Open Sans" pitchFamily="34" charset="0"/>
                  <a:cs typeface="Open Sans" pitchFamily="34" charset="0"/>
                </a:rPr>
                <a:t>O</a:t>
              </a:r>
            </a:p>
          </p:txBody>
        </p:sp>
        <p:sp>
          <p:nvSpPr>
            <p:cNvPr id="31" name="Rectangle 20"/>
            <p:cNvSpPr/>
            <p:nvPr/>
          </p:nvSpPr>
          <p:spPr>
            <a:xfrm>
              <a:off x="6572253" y="4396894"/>
              <a:ext cx="1238259" cy="1323439"/>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8000" b="0" i="0" u="none" strike="noStrike" kern="0" cap="none" spc="0" normalizeH="0" baseline="0" noProof="0" dirty="0">
                  <a:ln>
                    <a:noFill/>
                  </a:ln>
                  <a:solidFill>
                    <a:prstClr val="white"/>
                  </a:solidFill>
                  <a:effectLst/>
                  <a:uLnTx/>
                  <a:uFillTx/>
                  <a:latin typeface="Open Sans" pitchFamily="34" charset="0"/>
                  <a:ea typeface="Open Sans" pitchFamily="34" charset="0"/>
                  <a:cs typeface="Open Sans" pitchFamily="34" charset="0"/>
                </a:rPr>
                <a:t>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screen"/>
          <a:srcRect/>
          <a:stretch>
            <a:fillRect/>
          </a:stretch>
        </p:blipFill>
        <p:spPr>
          <a:xfrm>
            <a:off x="1867044" y="1727200"/>
            <a:ext cx="2634352" cy="2272491"/>
          </a:xfrm>
          <a:custGeom>
            <a:avLst/>
            <a:gdLst>
              <a:gd name="connsiteX0" fmla="*/ 0 w 2634352"/>
              <a:gd name="connsiteY0" fmla="*/ 0 h 2272491"/>
              <a:gd name="connsiteX1" fmla="*/ 2634352 w 2634352"/>
              <a:gd name="connsiteY1" fmla="*/ 0 h 2272491"/>
              <a:gd name="connsiteX2" fmla="*/ 2634352 w 2634352"/>
              <a:gd name="connsiteY2" fmla="*/ 2272491 h 2272491"/>
              <a:gd name="connsiteX3" fmla="*/ 0 w 2634352"/>
              <a:gd name="connsiteY3" fmla="*/ 2272491 h 2272491"/>
            </a:gdLst>
            <a:ahLst/>
            <a:cxnLst>
              <a:cxn ang="0">
                <a:pos x="connsiteX0" y="connsiteY0"/>
              </a:cxn>
              <a:cxn ang="0">
                <a:pos x="connsiteX1" y="connsiteY1"/>
              </a:cxn>
              <a:cxn ang="0">
                <a:pos x="connsiteX2" y="connsiteY2"/>
              </a:cxn>
              <a:cxn ang="0">
                <a:pos x="connsiteX3" y="connsiteY3"/>
              </a:cxn>
            </a:cxnLst>
            <a:rect l="l" t="t" r="r" b="b"/>
            <a:pathLst>
              <a:path w="2634352" h="2272491">
                <a:moveTo>
                  <a:pt x="0" y="0"/>
                </a:moveTo>
                <a:lnTo>
                  <a:pt x="2634352" y="0"/>
                </a:lnTo>
                <a:lnTo>
                  <a:pt x="2634352" y="2272491"/>
                </a:lnTo>
                <a:lnTo>
                  <a:pt x="0" y="2272491"/>
                </a:lnTo>
                <a:close/>
              </a:path>
            </a:pathLst>
          </a:custGeom>
        </p:spPr>
      </p:pic>
      <p:pic>
        <p:nvPicPr>
          <p:cNvPr id="13" name="图片 12"/>
          <p:cNvPicPr>
            <a:picLocks noChangeAspect="1"/>
          </p:cNvPicPr>
          <p:nvPr/>
        </p:nvPicPr>
        <p:blipFill>
          <a:blip r:embed="rId3" cstate="screen"/>
          <a:srcRect/>
          <a:stretch>
            <a:fillRect/>
          </a:stretch>
        </p:blipFill>
        <p:spPr>
          <a:xfrm>
            <a:off x="4781237" y="1727200"/>
            <a:ext cx="2634352" cy="2272491"/>
          </a:xfrm>
          <a:custGeom>
            <a:avLst/>
            <a:gdLst>
              <a:gd name="connsiteX0" fmla="*/ 0 w 2634352"/>
              <a:gd name="connsiteY0" fmla="*/ 0 h 2272491"/>
              <a:gd name="connsiteX1" fmla="*/ 2634352 w 2634352"/>
              <a:gd name="connsiteY1" fmla="*/ 0 h 2272491"/>
              <a:gd name="connsiteX2" fmla="*/ 2634352 w 2634352"/>
              <a:gd name="connsiteY2" fmla="*/ 2272491 h 2272491"/>
              <a:gd name="connsiteX3" fmla="*/ 0 w 2634352"/>
              <a:gd name="connsiteY3" fmla="*/ 2272491 h 2272491"/>
            </a:gdLst>
            <a:ahLst/>
            <a:cxnLst>
              <a:cxn ang="0">
                <a:pos x="connsiteX0" y="connsiteY0"/>
              </a:cxn>
              <a:cxn ang="0">
                <a:pos x="connsiteX1" y="connsiteY1"/>
              </a:cxn>
              <a:cxn ang="0">
                <a:pos x="connsiteX2" y="connsiteY2"/>
              </a:cxn>
              <a:cxn ang="0">
                <a:pos x="connsiteX3" y="connsiteY3"/>
              </a:cxn>
            </a:cxnLst>
            <a:rect l="l" t="t" r="r" b="b"/>
            <a:pathLst>
              <a:path w="2634352" h="2272491">
                <a:moveTo>
                  <a:pt x="0" y="0"/>
                </a:moveTo>
                <a:lnTo>
                  <a:pt x="2634352" y="0"/>
                </a:lnTo>
                <a:lnTo>
                  <a:pt x="2634352" y="2272491"/>
                </a:lnTo>
                <a:lnTo>
                  <a:pt x="0" y="2272491"/>
                </a:lnTo>
                <a:close/>
              </a:path>
            </a:pathLst>
          </a:custGeom>
        </p:spPr>
      </p:pic>
      <p:pic>
        <p:nvPicPr>
          <p:cNvPr id="14" name="图片 13"/>
          <p:cNvPicPr>
            <a:picLocks noChangeAspect="1"/>
          </p:cNvPicPr>
          <p:nvPr/>
        </p:nvPicPr>
        <p:blipFill>
          <a:blip r:embed="rId4" cstate="screen"/>
          <a:srcRect/>
          <a:stretch>
            <a:fillRect/>
          </a:stretch>
        </p:blipFill>
        <p:spPr>
          <a:xfrm>
            <a:off x="7700254" y="1727199"/>
            <a:ext cx="2634352" cy="2272491"/>
          </a:xfrm>
          <a:custGeom>
            <a:avLst/>
            <a:gdLst>
              <a:gd name="connsiteX0" fmla="*/ 0 w 2634352"/>
              <a:gd name="connsiteY0" fmla="*/ 0 h 2272491"/>
              <a:gd name="connsiteX1" fmla="*/ 2634352 w 2634352"/>
              <a:gd name="connsiteY1" fmla="*/ 0 h 2272491"/>
              <a:gd name="connsiteX2" fmla="*/ 2634352 w 2634352"/>
              <a:gd name="connsiteY2" fmla="*/ 2272491 h 2272491"/>
              <a:gd name="connsiteX3" fmla="*/ 0 w 2634352"/>
              <a:gd name="connsiteY3" fmla="*/ 2272491 h 2272491"/>
            </a:gdLst>
            <a:ahLst/>
            <a:cxnLst>
              <a:cxn ang="0">
                <a:pos x="connsiteX0" y="connsiteY0"/>
              </a:cxn>
              <a:cxn ang="0">
                <a:pos x="connsiteX1" y="connsiteY1"/>
              </a:cxn>
              <a:cxn ang="0">
                <a:pos x="connsiteX2" y="connsiteY2"/>
              </a:cxn>
              <a:cxn ang="0">
                <a:pos x="connsiteX3" y="connsiteY3"/>
              </a:cxn>
            </a:cxnLst>
            <a:rect l="l" t="t" r="r" b="b"/>
            <a:pathLst>
              <a:path w="2634352" h="2272491">
                <a:moveTo>
                  <a:pt x="0" y="0"/>
                </a:moveTo>
                <a:lnTo>
                  <a:pt x="2634352" y="0"/>
                </a:lnTo>
                <a:lnTo>
                  <a:pt x="2634352" y="2272491"/>
                </a:lnTo>
                <a:lnTo>
                  <a:pt x="0" y="2272491"/>
                </a:lnTo>
                <a:close/>
              </a:path>
            </a:pathLst>
          </a:custGeom>
        </p:spPr>
      </p:pic>
      <p:sp>
        <p:nvSpPr>
          <p:cNvPr id="15" name="TextBox 1"/>
          <p:cNvSpPr txBox="1"/>
          <p:nvPr/>
        </p:nvSpPr>
        <p:spPr>
          <a:xfrm>
            <a:off x="583974" y="407874"/>
            <a:ext cx="2526333"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4.1</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投资需求</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INVESTMENT</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DEMAND</a:t>
            </a:r>
          </a:p>
        </p:txBody>
      </p:sp>
      <p:sp>
        <p:nvSpPr>
          <p:cNvPr id="16" name="矩形 36"/>
          <p:cNvSpPr>
            <a:spLocks noChangeArrowheads="1"/>
          </p:cNvSpPr>
          <p:nvPr/>
        </p:nvSpPr>
        <p:spPr bwMode="auto">
          <a:xfrm>
            <a:off x="1867044" y="4395325"/>
            <a:ext cx="263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技术研究</a:t>
            </a:r>
          </a:p>
        </p:txBody>
      </p:sp>
      <p:sp>
        <p:nvSpPr>
          <p:cNvPr id="17" name="TextBox 40"/>
          <p:cNvSpPr>
            <a:spLocks noChangeArrowheads="1"/>
          </p:cNvSpPr>
          <p:nvPr/>
        </p:nvSpPr>
        <p:spPr bwMode="auto">
          <a:xfrm>
            <a:off x="1867044" y="4940530"/>
            <a:ext cx="2634352"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800"/>
              </a:spcBef>
            </a:pP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Dolor Sit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Er</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Elit</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Lamet</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Consectetaur</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Cillium</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Adipisicing</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Pecu.</a:t>
            </a:r>
            <a:endParaRPr lang="zh-CN" altLang="en-US"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endParaRPr>
          </a:p>
        </p:txBody>
      </p:sp>
      <p:sp>
        <p:nvSpPr>
          <p:cNvPr id="18" name="矩形 42"/>
          <p:cNvSpPr>
            <a:spLocks noChangeArrowheads="1"/>
          </p:cNvSpPr>
          <p:nvPr/>
        </p:nvSpPr>
        <p:spPr bwMode="auto">
          <a:xfrm>
            <a:off x="4781237" y="4395325"/>
            <a:ext cx="263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营销宣传</a:t>
            </a:r>
          </a:p>
        </p:txBody>
      </p:sp>
      <p:sp>
        <p:nvSpPr>
          <p:cNvPr id="19" name="TextBox 45"/>
          <p:cNvSpPr>
            <a:spLocks noChangeArrowheads="1"/>
          </p:cNvSpPr>
          <p:nvPr/>
        </p:nvSpPr>
        <p:spPr bwMode="auto">
          <a:xfrm>
            <a:off x="4781237" y="4940530"/>
            <a:ext cx="2634352"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800"/>
              </a:spcBef>
            </a:pP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Dolor Sit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Er</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Elit</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Lamet</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Consectetaur</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Cillium</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Adipisicing</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Pecu.</a:t>
            </a:r>
            <a:endParaRPr lang="zh-CN" altLang="en-US"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endParaRPr>
          </a:p>
        </p:txBody>
      </p:sp>
      <p:sp>
        <p:nvSpPr>
          <p:cNvPr id="20" name="矩形 46"/>
          <p:cNvSpPr>
            <a:spLocks noChangeArrowheads="1"/>
          </p:cNvSpPr>
          <p:nvPr/>
        </p:nvSpPr>
        <p:spPr bwMode="auto">
          <a:xfrm>
            <a:off x="7690604" y="4395325"/>
            <a:ext cx="263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硬件采购</a:t>
            </a:r>
          </a:p>
        </p:txBody>
      </p:sp>
      <p:sp>
        <p:nvSpPr>
          <p:cNvPr id="21" name="TextBox 50"/>
          <p:cNvSpPr>
            <a:spLocks noChangeArrowheads="1"/>
          </p:cNvSpPr>
          <p:nvPr/>
        </p:nvSpPr>
        <p:spPr bwMode="auto">
          <a:xfrm>
            <a:off x="7690604" y="4940530"/>
            <a:ext cx="2634352"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800"/>
              </a:spcBef>
            </a:pP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Dolor Sit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Er</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Elit</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Lamet</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Consectetaur</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Cillium</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a:t>
            </a:r>
            <a:r>
              <a:rPr lang="en-US" altLang="zh-CN" sz="1200" dirty="0" err="1">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Adipisicing</a:t>
            </a:r>
            <a:r>
              <a:rPr lang="en-US" altLang="zh-CN"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rPr>
              <a:t> Pecu.</a:t>
            </a:r>
            <a:endParaRPr lang="zh-CN" altLang="en-US" sz="1200" dirty="0">
              <a:solidFill>
                <a:srgbClr val="E7E6E6">
                  <a:lumMod val="50000"/>
                </a:srgbClr>
              </a:solidFill>
              <a:latin typeface="等线" panose="02010600030101010101"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
          <p:cNvSpPr txBox="1"/>
          <p:nvPr/>
        </p:nvSpPr>
        <p:spPr>
          <a:xfrm>
            <a:off x="583973" y="407874"/>
            <a:ext cx="2324354"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4.2</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投资回报</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INVESTMENT</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RETURN</a:t>
            </a:r>
          </a:p>
        </p:txBody>
      </p:sp>
      <p:grpSp>
        <p:nvGrpSpPr>
          <p:cNvPr id="22" name="组合 21"/>
          <p:cNvGrpSpPr/>
          <p:nvPr/>
        </p:nvGrpSpPr>
        <p:grpSpPr>
          <a:xfrm>
            <a:off x="873149" y="2589564"/>
            <a:ext cx="10445703" cy="2297850"/>
            <a:chOff x="-43793" y="3004457"/>
            <a:chExt cx="12279586" cy="2701268"/>
          </a:xfrm>
        </p:grpSpPr>
        <p:sp>
          <p:nvSpPr>
            <p:cNvPr id="23" name="图文框 22"/>
            <p:cNvSpPr/>
            <p:nvPr/>
          </p:nvSpPr>
          <p:spPr>
            <a:xfrm>
              <a:off x="1120360" y="3004457"/>
              <a:ext cx="1233121" cy="1215993"/>
            </a:xfrm>
            <a:prstGeom prst="fram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等线" panose="02010600030101010101" charset="-122"/>
                <a:cs typeface="+mn-cs"/>
              </a:endParaRPr>
            </a:p>
          </p:txBody>
        </p:sp>
        <p:grpSp>
          <p:nvGrpSpPr>
            <p:cNvPr id="24" name="Group 8"/>
            <p:cNvGrpSpPr>
              <a:grpSpLocks noChangeAspect="1"/>
            </p:cNvGrpSpPr>
            <p:nvPr/>
          </p:nvGrpSpPr>
          <p:grpSpPr bwMode="auto">
            <a:xfrm>
              <a:off x="1494288" y="3371895"/>
              <a:ext cx="485264" cy="481116"/>
              <a:chOff x="3722" y="2045"/>
              <a:chExt cx="234" cy="232"/>
            </a:xfrm>
          </p:grpSpPr>
          <p:sp>
            <p:nvSpPr>
              <p:cNvPr id="37" name="Oval 9"/>
              <p:cNvSpPr>
                <a:spLocks noChangeArrowheads="1"/>
              </p:cNvSpPr>
              <p:nvPr/>
            </p:nvSpPr>
            <p:spPr bwMode="auto">
              <a:xfrm>
                <a:off x="3722" y="2045"/>
                <a:ext cx="234" cy="232"/>
              </a:xfrm>
              <a:prstGeom prst="ellipse">
                <a:avLst/>
              </a:prstGeom>
              <a:noFill/>
              <a:ln w="25400" cap="rnd">
                <a:solidFill>
                  <a:srgbClr val="1941B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等线" panose="02010600030101010101" charset="-122"/>
                </a:endParaRPr>
              </a:p>
            </p:txBody>
          </p:sp>
          <p:sp>
            <p:nvSpPr>
              <p:cNvPr id="38" name="Freeform 10"/>
              <p:cNvSpPr/>
              <p:nvPr/>
            </p:nvSpPr>
            <p:spPr bwMode="auto">
              <a:xfrm>
                <a:off x="3839" y="2074"/>
                <a:ext cx="49" cy="133"/>
              </a:xfrm>
              <a:custGeom>
                <a:avLst/>
                <a:gdLst>
                  <a:gd name="T0" fmla="*/ 0 w 49"/>
                  <a:gd name="T1" fmla="*/ 0 h 133"/>
                  <a:gd name="T2" fmla="*/ 0 w 49"/>
                  <a:gd name="T3" fmla="*/ 87 h 133"/>
                  <a:gd name="T4" fmla="*/ 49 w 49"/>
                  <a:gd name="T5" fmla="*/ 133 h 133"/>
                </a:gdLst>
                <a:ahLst/>
                <a:cxnLst>
                  <a:cxn ang="0">
                    <a:pos x="T0" y="T1"/>
                  </a:cxn>
                  <a:cxn ang="0">
                    <a:pos x="T2" y="T3"/>
                  </a:cxn>
                  <a:cxn ang="0">
                    <a:pos x="T4" y="T5"/>
                  </a:cxn>
                </a:cxnLst>
                <a:rect l="0" t="0" r="r" b="b"/>
                <a:pathLst>
                  <a:path w="49" h="133">
                    <a:moveTo>
                      <a:pt x="0" y="0"/>
                    </a:moveTo>
                    <a:lnTo>
                      <a:pt x="0" y="87"/>
                    </a:lnTo>
                    <a:lnTo>
                      <a:pt x="49" y="133"/>
                    </a:lnTo>
                  </a:path>
                </a:pathLst>
              </a:custGeom>
              <a:noFill/>
              <a:ln w="25400" cap="rnd">
                <a:solidFill>
                  <a:srgbClr val="1941B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等线" panose="02010600030101010101" charset="-122"/>
                </a:endParaRPr>
              </a:p>
            </p:txBody>
          </p:sp>
        </p:grpSp>
        <p:sp>
          <p:nvSpPr>
            <p:cNvPr id="25" name="文本框 6"/>
            <p:cNvSpPr txBox="1"/>
            <p:nvPr/>
          </p:nvSpPr>
          <p:spPr>
            <a:xfrm>
              <a:off x="791949" y="4373237"/>
              <a:ext cx="1889942" cy="397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300" normalizeH="0" baseline="0" noProof="0" dirty="0">
                  <a:ln>
                    <a:noFill/>
                  </a:ln>
                  <a:solidFill>
                    <a:srgbClr val="E7E6E6">
                      <a:lumMod val="50000"/>
                    </a:srgbClr>
                  </a:solidFill>
                  <a:effectLst/>
                  <a:uLnTx/>
                  <a:uFillTx/>
                  <a:latin typeface="等线" panose="02010600030101010101" charset="-122"/>
                  <a:ea typeface="方正兰亭粗黑_GBK" charset="-122"/>
                </a:rPr>
                <a:t>投资回报率</a:t>
              </a:r>
            </a:p>
          </p:txBody>
        </p:sp>
        <p:sp>
          <p:nvSpPr>
            <p:cNvPr id="26" name="文本框 8"/>
            <p:cNvSpPr txBox="1"/>
            <p:nvPr/>
          </p:nvSpPr>
          <p:spPr>
            <a:xfrm>
              <a:off x="-43793" y="4802539"/>
              <a:ext cx="3561424" cy="903186"/>
            </a:xfrm>
            <a:prstGeom prst="rect">
              <a:avLst/>
            </a:prstGeom>
            <a:noFill/>
          </p:spPr>
          <p:txBody>
            <a:bodyPr wrap="square" rtlCol="0">
              <a:spAutoFit/>
            </a:bodyPr>
            <a:lstStyle/>
            <a:p>
              <a:pPr marL="0" marR="0" lvl="0" indent="0" algn="ctr" defTabSz="914400" eaLnBrk="1" fontAlgn="auto" latinLnBrk="0" hangingPunct="1">
                <a:lnSpc>
                  <a:spcPts val="2100"/>
                </a:lnSpc>
                <a:spcBef>
                  <a:spcPts val="0"/>
                </a:spcBef>
                <a:spcAft>
                  <a:spcPts val="0"/>
                </a:spcAft>
                <a:buClrTx/>
                <a:buSzTx/>
                <a:buFontTx/>
                <a:buNone/>
                <a:defRPr/>
              </a:pP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Dolor Sit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Er</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Elit</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Lamet</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Consectetaur</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Cillium</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Adipisicing</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Pecu</a:t>
              </a:r>
              <a:endParaRPr kumimoji="0" lang="zh-CN" altLang="en-US" sz="1100" b="0" i="0" u="none" strike="noStrike" kern="0" cap="none" spc="300" normalizeH="0" baseline="0" noProof="0" dirty="0">
                <a:ln>
                  <a:noFill/>
                </a:ln>
                <a:solidFill>
                  <a:srgbClr val="E7E6E6">
                    <a:lumMod val="50000"/>
                  </a:srgbClr>
                </a:solidFill>
                <a:effectLst/>
                <a:uLnTx/>
                <a:uFillTx/>
                <a:latin typeface="等线" panose="02010600030101010101" charset="-122"/>
              </a:endParaRPr>
            </a:p>
          </p:txBody>
        </p:sp>
        <p:sp>
          <p:nvSpPr>
            <p:cNvPr id="27" name="图文框 26"/>
            <p:cNvSpPr/>
            <p:nvPr/>
          </p:nvSpPr>
          <p:spPr>
            <a:xfrm>
              <a:off x="5479441" y="3004457"/>
              <a:ext cx="1233121" cy="1215993"/>
            </a:xfrm>
            <a:prstGeom prst="fram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等线" panose="02010600030101010101" charset="-122"/>
                <a:cs typeface="+mn-cs"/>
              </a:endParaRPr>
            </a:p>
          </p:txBody>
        </p:sp>
        <p:sp>
          <p:nvSpPr>
            <p:cNvPr id="28" name="文本框 10"/>
            <p:cNvSpPr txBox="1"/>
            <p:nvPr/>
          </p:nvSpPr>
          <p:spPr>
            <a:xfrm>
              <a:off x="5151030" y="4373237"/>
              <a:ext cx="1889942" cy="397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300" normalizeH="0" baseline="0" noProof="0" dirty="0">
                  <a:ln>
                    <a:noFill/>
                  </a:ln>
                  <a:solidFill>
                    <a:srgbClr val="E7E6E6">
                      <a:lumMod val="50000"/>
                    </a:srgbClr>
                  </a:solidFill>
                  <a:effectLst/>
                  <a:uLnTx/>
                  <a:uFillTx/>
                  <a:latin typeface="等线" panose="02010600030101010101" charset="-122"/>
                  <a:ea typeface="方正兰亭粗黑_GBK" charset="-122"/>
                </a:rPr>
                <a:t>投资回报率</a:t>
              </a:r>
            </a:p>
          </p:txBody>
        </p:sp>
        <p:sp>
          <p:nvSpPr>
            <p:cNvPr id="29" name="文本框 11"/>
            <p:cNvSpPr txBox="1"/>
            <p:nvPr/>
          </p:nvSpPr>
          <p:spPr>
            <a:xfrm>
              <a:off x="4315289" y="4802539"/>
              <a:ext cx="3561424" cy="903186"/>
            </a:xfrm>
            <a:prstGeom prst="rect">
              <a:avLst/>
            </a:prstGeom>
            <a:noFill/>
          </p:spPr>
          <p:txBody>
            <a:bodyPr wrap="square" rtlCol="0">
              <a:spAutoFit/>
            </a:bodyPr>
            <a:lstStyle/>
            <a:p>
              <a:pPr marL="0" marR="0" lvl="0" indent="0" algn="ctr" defTabSz="914400" eaLnBrk="1" fontAlgn="auto" latinLnBrk="0" hangingPunct="1">
                <a:lnSpc>
                  <a:spcPts val="2100"/>
                </a:lnSpc>
                <a:spcBef>
                  <a:spcPts val="0"/>
                </a:spcBef>
                <a:spcAft>
                  <a:spcPts val="0"/>
                </a:spcAft>
                <a:buClrTx/>
                <a:buSzTx/>
                <a:buFontTx/>
                <a:buNone/>
                <a:defRPr/>
              </a:pP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Dolor Sit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Er</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Elit</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Lamet</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Consectetaur</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Cillium</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Adipisicing</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Pecu</a:t>
              </a:r>
              <a:endParaRPr kumimoji="0" lang="zh-CN" altLang="en-US" sz="1100" b="0" i="0" u="none" strike="noStrike" kern="0" cap="none" spc="300" normalizeH="0" baseline="0" noProof="0" dirty="0">
                <a:ln>
                  <a:noFill/>
                </a:ln>
                <a:solidFill>
                  <a:srgbClr val="E7E6E6">
                    <a:lumMod val="50000"/>
                  </a:srgbClr>
                </a:solidFill>
                <a:effectLst/>
                <a:uLnTx/>
                <a:uFillTx/>
                <a:latin typeface="等线" panose="02010600030101010101" charset="-122"/>
              </a:endParaRPr>
            </a:p>
          </p:txBody>
        </p:sp>
        <p:sp>
          <p:nvSpPr>
            <p:cNvPr id="30" name="图文框 29"/>
            <p:cNvSpPr/>
            <p:nvPr/>
          </p:nvSpPr>
          <p:spPr>
            <a:xfrm>
              <a:off x="9838521" y="3004457"/>
              <a:ext cx="1233121" cy="1215993"/>
            </a:xfrm>
            <a:prstGeom prst="fram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等线" panose="02010600030101010101" charset="-122"/>
                <a:cs typeface="+mn-cs"/>
              </a:endParaRPr>
            </a:p>
          </p:txBody>
        </p:sp>
        <p:sp>
          <p:nvSpPr>
            <p:cNvPr id="31" name="文本框 13"/>
            <p:cNvSpPr txBox="1"/>
            <p:nvPr/>
          </p:nvSpPr>
          <p:spPr>
            <a:xfrm>
              <a:off x="9510109" y="4373237"/>
              <a:ext cx="1889942" cy="397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300" normalizeH="0" baseline="0" noProof="0" dirty="0">
                  <a:ln>
                    <a:noFill/>
                  </a:ln>
                  <a:solidFill>
                    <a:srgbClr val="E7E6E6">
                      <a:lumMod val="50000"/>
                    </a:srgbClr>
                  </a:solidFill>
                  <a:effectLst/>
                  <a:uLnTx/>
                  <a:uFillTx/>
                  <a:latin typeface="等线" panose="02010600030101010101" charset="-122"/>
                  <a:ea typeface="方正兰亭粗黑_GBK" charset="-122"/>
                </a:rPr>
                <a:t>投资回报率</a:t>
              </a:r>
            </a:p>
          </p:txBody>
        </p:sp>
        <p:sp>
          <p:nvSpPr>
            <p:cNvPr id="32" name="文本框 14"/>
            <p:cNvSpPr txBox="1"/>
            <p:nvPr/>
          </p:nvSpPr>
          <p:spPr>
            <a:xfrm>
              <a:off x="8674369" y="4802539"/>
              <a:ext cx="3561424" cy="860690"/>
            </a:xfrm>
            <a:prstGeom prst="rect">
              <a:avLst/>
            </a:prstGeom>
            <a:noFill/>
          </p:spPr>
          <p:txBody>
            <a:bodyPr wrap="square" rtlCol="0">
              <a:spAutoFit/>
            </a:bodyPr>
            <a:lstStyle/>
            <a:p>
              <a:pPr marL="0" marR="0" lvl="0" indent="0" algn="ctr" defTabSz="914400" eaLnBrk="1" fontAlgn="auto" latinLnBrk="0" hangingPunct="1">
                <a:lnSpc>
                  <a:spcPts val="2100"/>
                </a:lnSpc>
                <a:spcBef>
                  <a:spcPts val="0"/>
                </a:spcBef>
                <a:spcAft>
                  <a:spcPts val="0"/>
                </a:spcAft>
                <a:buClrTx/>
                <a:buSzTx/>
                <a:buFontTx/>
                <a:buNone/>
                <a:defRPr/>
              </a:pP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Dolor Sit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Er</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Elit</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Lamet</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Consectetaur</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Cillium</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a:t>
              </a:r>
              <a:r>
                <a:rPr kumimoji="0" lang="en-US" altLang="zh-CN" sz="1100" b="0" i="0" u="none" strike="noStrike" kern="0" cap="none" spc="0" normalizeH="0" baseline="0" noProof="0" dirty="0" err="1">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Adipisicing</a:t>
              </a:r>
              <a:r>
                <a:rPr kumimoji="0" lang="en-US" altLang="zh-CN" sz="1100" b="0" i="0" u="none" strike="noStrike" kern="0" cap="none" spc="0" normalizeH="0" baseline="0" noProof="0" dirty="0">
                  <a:ln>
                    <a:noFill/>
                  </a:ln>
                  <a:solidFill>
                    <a:srgbClr val="E7E6E6">
                      <a:lumMod val="50000"/>
                    </a:srgbClr>
                  </a:solidFill>
                  <a:effectLst/>
                  <a:uLnTx/>
                  <a:uFillTx/>
                  <a:latin typeface="等线" panose="02010600030101010101" charset="-122"/>
                  <a:ea typeface="微软雅黑" panose="020B0503020204020204" pitchFamily="34" charset="-122"/>
                  <a:sym typeface="Arial" panose="020B0604020202020204" pitchFamily="34" charset="0"/>
                </a:rPr>
                <a:t> Pecu</a:t>
              </a:r>
              <a:endParaRPr kumimoji="0" lang="zh-CN" altLang="en-US" sz="1100" b="0" i="0" u="none" strike="noStrike" kern="0" cap="none" spc="300" normalizeH="0" baseline="0" noProof="0" dirty="0">
                <a:ln>
                  <a:noFill/>
                </a:ln>
                <a:solidFill>
                  <a:srgbClr val="E7E6E6">
                    <a:lumMod val="50000"/>
                  </a:srgbClr>
                </a:solidFill>
                <a:effectLst/>
                <a:uLnTx/>
                <a:uFillTx/>
                <a:latin typeface="等线" panose="02010600030101010101" charset="-122"/>
              </a:endParaRPr>
            </a:p>
          </p:txBody>
        </p:sp>
        <p:grpSp>
          <p:nvGrpSpPr>
            <p:cNvPr id="33" name="Group 13"/>
            <p:cNvGrpSpPr>
              <a:grpSpLocks noChangeAspect="1"/>
            </p:cNvGrpSpPr>
            <p:nvPr/>
          </p:nvGrpSpPr>
          <p:grpSpPr bwMode="auto">
            <a:xfrm>
              <a:off x="5896638" y="3333784"/>
              <a:ext cx="398721" cy="542445"/>
              <a:chOff x="3756" y="2043"/>
              <a:chExt cx="172" cy="234"/>
            </a:xfrm>
          </p:grpSpPr>
          <p:sp>
            <p:nvSpPr>
              <p:cNvPr id="35" name="Freeform 14"/>
              <p:cNvSpPr/>
              <p:nvPr/>
            </p:nvSpPr>
            <p:spPr bwMode="auto">
              <a:xfrm>
                <a:off x="3756" y="2043"/>
                <a:ext cx="172" cy="234"/>
              </a:xfrm>
              <a:custGeom>
                <a:avLst/>
                <a:gdLst>
                  <a:gd name="T0" fmla="*/ 88 w 88"/>
                  <a:gd name="T1" fmla="*/ 43 h 120"/>
                  <a:gd name="T2" fmla="*/ 44 w 88"/>
                  <a:gd name="T3" fmla="*/ 0 h 120"/>
                  <a:gd name="T4" fmla="*/ 0 w 88"/>
                  <a:gd name="T5" fmla="*/ 43 h 120"/>
                  <a:gd name="T6" fmla="*/ 6 w 88"/>
                  <a:gd name="T7" fmla="*/ 64 h 120"/>
                  <a:gd name="T8" fmla="*/ 44 w 88"/>
                  <a:gd name="T9" fmla="*/ 120 h 120"/>
                  <a:gd name="T10" fmla="*/ 82 w 88"/>
                  <a:gd name="T11" fmla="*/ 64 h 120"/>
                  <a:gd name="T12" fmla="*/ 88 w 88"/>
                  <a:gd name="T13" fmla="*/ 43 h 120"/>
                </a:gdLst>
                <a:ahLst/>
                <a:cxnLst>
                  <a:cxn ang="0">
                    <a:pos x="T0" y="T1"/>
                  </a:cxn>
                  <a:cxn ang="0">
                    <a:pos x="T2" y="T3"/>
                  </a:cxn>
                  <a:cxn ang="0">
                    <a:pos x="T4" y="T5"/>
                  </a:cxn>
                  <a:cxn ang="0">
                    <a:pos x="T6" y="T7"/>
                  </a:cxn>
                  <a:cxn ang="0">
                    <a:pos x="T8" y="T9"/>
                  </a:cxn>
                  <a:cxn ang="0">
                    <a:pos x="T10" y="T11"/>
                  </a:cxn>
                  <a:cxn ang="0">
                    <a:pos x="T12" y="T13"/>
                  </a:cxn>
                </a:cxnLst>
                <a:rect l="0" t="0" r="r" b="b"/>
                <a:pathLst>
                  <a:path w="88" h="120">
                    <a:moveTo>
                      <a:pt x="88" y="43"/>
                    </a:moveTo>
                    <a:cubicBezTo>
                      <a:pt x="88" y="19"/>
                      <a:pt x="68" y="0"/>
                      <a:pt x="44" y="0"/>
                    </a:cubicBezTo>
                    <a:cubicBezTo>
                      <a:pt x="20" y="0"/>
                      <a:pt x="0" y="19"/>
                      <a:pt x="0" y="43"/>
                    </a:cubicBezTo>
                    <a:cubicBezTo>
                      <a:pt x="0" y="51"/>
                      <a:pt x="2" y="58"/>
                      <a:pt x="6" y="64"/>
                    </a:cubicBezTo>
                    <a:cubicBezTo>
                      <a:pt x="44" y="120"/>
                      <a:pt x="44" y="120"/>
                      <a:pt x="44" y="120"/>
                    </a:cubicBezTo>
                    <a:cubicBezTo>
                      <a:pt x="82" y="64"/>
                      <a:pt x="82" y="64"/>
                      <a:pt x="82" y="64"/>
                    </a:cubicBezTo>
                    <a:cubicBezTo>
                      <a:pt x="86" y="58"/>
                      <a:pt x="88" y="51"/>
                      <a:pt x="88" y="43"/>
                    </a:cubicBezTo>
                    <a:close/>
                  </a:path>
                </a:pathLst>
              </a:custGeom>
              <a:noFill/>
              <a:ln w="23813" cap="rnd">
                <a:solidFill>
                  <a:srgbClr val="1941B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等线" panose="02010600030101010101" charset="-122"/>
                </a:endParaRPr>
              </a:p>
            </p:txBody>
          </p:sp>
          <p:sp>
            <p:nvSpPr>
              <p:cNvPr id="36" name="Oval 15"/>
              <p:cNvSpPr>
                <a:spLocks noChangeArrowheads="1"/>
              </p:cNvSpPr>
              <p:nvPr/>
            </p:nvSpPr>
            <p:spPr bwMode="auto">
              <a:xfrm>
                <a:off x="3805" y="2090"/>
                <a:ext cx="74" cy="70"/>
              </a:xfrm>
              <a:prstGeom prst="ellipse">
                <a:avLst/>
              </a:prstGeom>
              <a:noFill/>
              <a:ln w="23813" cap="rnd">
                <a:solidFill>
                  <a:srgbClr val="1941B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等线" panose="02010600030101010101" charset="-122"/>
                </a:endParaRPr>
              </a:p>
            </p:txBody>
          </p:sp>
        </p:grpSp>
        <p:sp>
          <p:nvSpPr>
            <p:cNvPr id="34" name="Freeform 19"/>
            <p:cNvSpPr/>
            <p:nvPr/>
          </p:nvSpPr>
          <p:spPr bwMode="auto">
            <a:xfrm>
              <a:off x="10220563" y="3400230"/>
              <a:ext cx="469034" cy="469035"/>
            </a:xfrm>
            <a:custGeom>
              <a:avLst/>
              <a:gdLst>
                <a:gd name="T0" fmla="*/ 130 w 233"/>
                <a:gd name="T1" fmla="*/ 233 h 233"/>
                <a:gd name="T2" fmla="*/ 233 w 233"/>
                <a:gd name="T3" fmla="*/ 0 h 233"/>
                <a:gd name="T4" fmla="*/ 0 w 233"/>
                <a:gd name="T5" fmla="*/ 105 h 233"/>
                <a:gd name="T6" fmla="*/ 0 w 233"/>
                <a:gd name="T7" fmla="*/ 105 h 233"/>
                <a:gd name="T8" fmla="*/ 115 w 233"/>
                <a:gd name="T9" fmla="*/ 120 h 233"/>
                <a:gd name="T10" fmla="*/ 130 w 233"/>
                <a:gd name="T11" fmla="*/ 233 h 233"/>
              </a:gdLst>
              <a:ahLst/>
              <a:cxnLst>
                <a:cxn ang="0">
                  <a:pos x="T0" y="T1"/>
                </a:cxn>
                <a:cxn ang="0">
                  <a:pos x="T2" y="T3"/>
                </a:cxn>
                <a:cxn ang="0">
                  <a:pos x="T4" y="T5"/>
                </a:cxn>
                <a:cxn ang="0">
                  <a:pos x="T6" y="T7"/>
                </a:cxn>
                <a:cxn ang="0">
                  <a:pos x="T8" y="T9"/>
                </a:cxn>
                <a:cxn ang="0">
                  <a:pos x="T10" y="T11"/>
                </a:cxn>
              </a:cxnLst>
              <a:rect l="0" t="0" r="r" b="b"/>
              <a:pathLst>
                <a:path w="233" h="233">
                  <a:moveTo>
                    <a:pt x="130" y="233"/>
                  </a:moveTo>
                  <a:lnTo>
                    <a:pt x="233" y="0"/>
                  </a:lnTo>
                  <a:lnTo>
                    <a:pt x="0" y="105"/>
                  </a:lnTo>
                  <a:lnTo>
                    <a:pt x="0" y="105"/>
                  </a:lnTo>
                  <a:lnTo>
                    <a:pt x="115" y="120"/>
                  </a:lnTo>
                  <a:lnTo>
                    <a:pt x="130" y="233"/>
                  </a:lnTo>
                  <a:close/>
                </a:path>
              </a:pathLst>
            </a:custGeom>
            <a:noFill/>
            <a:ln w="23813" cap="rnd">
              <a:solidFill>
                <a:srgbClr val="1941B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等线" panose="02010600030101010101" charset="-122"/>
              </a:endParaRPr>
            </a:p>
          </p:txBody>
        </p:sp>
      </p:grpSp>
      <p:sp>
        <p:nvSpPr>
          <p:cNvPr id="39" name="Textfeld 78"/>
          <p:cNvSpPr txBox="1"/>
          <p:nvPr/>
        </p:nvSpPr>
        <p:spPr>
          <a:xfrm>
            <a:off x="1309392" y="5349391"/>
            <a:ext cx="9019168" cy="705834"/>
          </a:xfrm>
          <a:prstGeom prst="rect">
            <a:avLst/>
          </a:prstGeom>
          <a:noFill/>
        </p:spPr>
        <p:txBody>
          <a:bodyPr wrap="square" rtlCol="0">
            <a:spAutoFit/>
          </a:bodyPr>
          <a:lstStyle/>
          <a:p>
            <a:pPr defTabSz="228600">
              <a:lnSpc>
                <a:spcPct val="150000"/>
              </a:lnSpc>
            </a:pPr>
            <a:r>
              <a:rPr lang="de-DE" altLang="zh-CN" sz="1400" dirty="0">
                <a:solidFill>
                  <a:srgbClr val="E7E6E6">
                    <a:lumMod val="50000"/>
                  </a:srgbClr>
                </a:solidFill>
                <a:latin typeface="等线" panose="02010600030101010101" charset="-122"/>
                <a:cs typeface="+mn-ea"/>
                <a:sym typeface="+mn-lt"/>
              </a:rPr>
              <a:t>consetetur sadipscing  </a:t>
            </a:r>
            <a:r>
              <a:rPr lang="de-DE" sz="1400" dirty="0">
                <a:solidFill>
                  <a:srgbClr val="E7E6E6">
                    <a:lumMod val="50000"/>
                  </a:srgbClr>
                </a:solidFill>
                <a:latin typeface="等线" panose="02010600030101010101" charset="-122"/>
                <a:sym typeface="+mn-lt"/>
              </a:rPr>
              <a:t>sit amet, consetetur sadipscing elitr, sed diam nonumy eirmod tempor invidunt ut labore et dolore magna aliquyam erat, sed diam voluptua.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screen"/>
          <a:srcRect/>
          <a:stretch>
            <a:fillRect/>
          </a:stretch>
        </p:blipFill>
        <p:spPr>
          <a:xfrm>
            <a:off x="696686" y="1872343"/>
            <a:ext cx="3439885" cy="2220686"/>
          </a:xfrm>
          <a:custGeom>
            <a:avLst/>
            <a:gdLst>
              <a:gd name="connsiteX0" fmla="*/ 0 w 3439885"/>
              <a:gd name="connsiteY0" fmla="*/ 0 h 2220686"/>
              <a:gd name="connsiteX1" fmla="*/ 3439885 w 3439885"/>
              <a:gd name="connsiteY1" fmla="*/ 0 h 2220686"/>
              <a:gd name="connsiteX2" fmla="*/ 3439885 w 3439885"/>
              <a:gd name="connsiteY2" fmla="*/ 2220686 h 2220686"/>
              <a:gd name="connsiteX3" fmla="*/ 0 w 3439885"/>
              <a:gd name="connsiteY3" fmla="*/ 2220686 h 2220686"/>
            </a:gdLst>
            <a:ahLst/>
            <a:cxnLst>
              <a:cxn ang="0">
                <a:pos x="connsiteX0" y="connsiteY0"/>
              </a:cxn>
              <a:cxn ang="0">
                <a:pos x="connsiteX1" y="connsiteY1"/>
              </a:cxn>
              <a:cxn ang="0">
                <a:pos x="connsiteX2" y="connsiteY2"/>
              </a:cxn>
              <a:cxn ang="0">
                <a:pos x="connsiteX3" y="connsiteY3"/>
              </a:cxn>
            </a:cxnLst>
            <a:rect l="l" t="t" r="r" b="b"/>
            <a:pathLst>
              <a:path w="3439885" h="2220686">
                <a:moveTo>
                  <a:pt x="0" y="0"/>
                </a:moveTo>
                <a:lnTo>
                  <a:pt x="3439885" y="0"/>
                </a:lnTo>
                <a:lnTo>
                  <a:pt x="3439885" y="2220686"/>
                </a:lnTo>
                <a:lnTo>
                  <a:pt x="0" y="2220686"/>
                </a:lnTo>
                <a:close/>
              </a:path>
            </a:pathLst>
          </a:custGeom>
        </p:spPr>
      </p:pic>
      <p:pic>
        <p:nvPicPr>
          <p:cNvPr id="11" name="图片 10"/>
          <p:cNvPicPr>
            <a:picLocks noChangeAspect="1"/>
          </p:cNvPicPr>
          <p:nvPr/>
        </p:nvPicPr>
        <p:blipFill>
          <a:blip r:embed="rId3" cstate="screen"/>
          <a:srcRect/>
          <a:stretch>
            <a:fillRect/>
          </a:stretch>
        </p:blipFill>
        <p:spPr>
          <a:xfrm>
            <a:off x="4401207" y="1887424"/>
            <a:ext cx="3439885" cy="2220686"/>
          </a:xfrm>
          <a:custGeom>
            <a:avLst/>
            <a:gdLst>
              <a:gd name="connsiteX0" fmla="*/ 0 w 3439885"/>
              <a:gd name="connsiteY0" fmla="*/ 0 h 2220686"/>
              <a:gd name="connsiteX1" fmla="*/ 3439885 w 3439885"/>
              <a:gd name="connsiteY1" fmla="*/ 0 h 2220686"/>
              <a:gd name="connsiteX2" fmla="*/ 3439885 w 3439885"/>
              <a:gd name="connsiteY2" fmla="*/ 2220686 h 2220686"/>
              <a:gd name="connsiteX3" fmla="*/ 0 w 3439885"/>
              <a:gd name="connsiteY3" fmla="*/ 2220686 h 2220686"/>
            </a:gdLst>
            <a:ahLst/>
            <a:cxnLst>
              <a:cxn ang="0">
                <a:pos x="connsiteX0" y="connsiteY0"/>
              </a:cxn>
              <a:cxn ang="0">
                <a:pos x="connsiteX1" y="connsiteY1"/>
              </a:cxn>
              <a:cxn ang="0">
                <a:pos x="connsiteX2" y="connsiteY2"/>
              </a:cxn>
              <a:cxn ang="0">
                <a:pos x="connsiteX3" y="connsiteY3"/>
              </a:cxn>
            </a:cxnLst>
            <a:rect l="l" t="t" r="r" b="b"/>
            <a:pathLst>
              <a:path w="3439885" h="2220686">
                <a:moveTo>
                  <a:pt x="0" y="0"/>
                </a:moveTo>
                <a:lnTo>
                  <a:pt x="3439885" y="0"/>
                </a:lnTo>
                <a:lnTo>
                  <a:pt x="3439885" y="2220686"/>
                </a:lnTo>
                <a:lnTo>
                  <a:pt x="0" y="2220686"/>
                </a:lnTo>
                <a:close/>
              </a:path>
            </a:pathLst>
          </a:custGeom>
        </p:spPr>
      </p:pic>
      <p:pic>
        <p:nvPicPr>
          <p:cNvPr id="12" name="图片 11"/>
          <p:cNvPicPr>
            <a:picLocks noChangeAspect="1"/>
          </p:cNvPicPr>
          <p:nvPr/>
        </p:nvPicPr>
        <p:blipFill>
          <a:blip r:embed="rId4" cstate="screen"/>
          <a:srcRect/>
          <a:stretch>
            <a:fillRect/>
          </a:stretch>
        </p:blipFill>
        <p:spPr>
          <a:xfrm>
            <a:off x="8090074" y="1866081"/>
            <a:ext cx="3439885" cy="2220686"/>
          </a:xfrm>
          <a:custGeom>
            <a:avLst/>
            <a:gdLst>
              <a:gd name="connsiteX0" fmla="*/ 0 w 3439885"/>
              <a:gd name="connsiteY0" fmla="*/ 0 h 2220686"/>
              <a:gd name="connsiteX1" fmla="*/ 3439885 w 3439885"/>
              <a:gd name="connsiteY1" fmla="*/ 0 h 2220686"/>
              <a:gd name="connsiteX2" fmla="*/ 3439885 w 3439885"/>
              <a:gd name="connsiteY2" fmla="*/ 2220686 h 2220686"/>
              <a:gd name="connsiteX3" fmla="*/ 0 w 3439885"/>
              <a:gd name="connsiteY3" fmla="*/ 2220686 h 2220686"/>
            </a:gdLst>
            <a:ahLst/>
            <a:cxnLst>
              <a:cxn ang="0">
                <a:pos x="connsiteX0" y="connsiteY0"/>
              </a:cxn>
              <a:cxn ang="0">
                <a:pos x="connsiteX1" y="connsiteY1"/>
              </a:cxn>
              <a:cxn ang="0">
                <a:pos x="connsiteX2" y="connsiteY2"/>
              </a:cxn>
              <a:cxn ang="0">
                <a:pos x="connsiteX3" y="connsiteY3"/>
              </a:cxn>
            </a:cxnLst>
            <a:rect l="l" t="t" r="r" b="b"/>
            <a:pathLst>
              <a:path w="3439885" h="2220686">
                <a:moveTo>
                  <a:pt x="0" y="0"/>
                </a:moveTo>
                <a:lnTo>
                  <a:pt x="3439885" y="0"/>
                </a:lnTo>
                <a:lnTo>
                  <a:pt x="3439885" y="2220686"/>
                </a:lnTo>
                <a:lnTo>
                  <a:pt x="0" y="2220686"/>
                </a:lnTo>
                <a:close/>
              </a:path>
            </a:pathLst>
          </a:custGeom>
        </p:spPr>
      </p:pic>
      <p:sp>
        <p:nvSpPr>
          <p:cNvPr id="13" name="文本框 6"/>
          <p:cNvSpPr txBox="1"/>
          <p:nvPr/>
        </p:nvSpPr>
        <p:spPr>
          <a:xfrm>
            <a:off x="1276336" y="4296137"/>
            <a:ext cx="2248871" cy="400110"/>
          </a:xfrm>
          <a:prstGeom prst="rect">
            <a:avLst/>
          </a:prstGeom>
          <a:noFill/>
        </p:spPr>
        <p:txBody>
          <a:bodyPr wrap="square" rtlCol="0">
            <a:spAutoFit/>
          </a:bodyPr>
          <a:lstStyle/>
          <a:p>
            <a:pPr algn="ctr"/>
            <a:r>
              <a:rPr lang="zh-CN" altLang="en-US" sz="2000" spc="600" dirty="0">
                <a:solidFill>
                  <a:srgbClr val="E7E6E6">
                    <a:lumMod val="50000"/>
                  </a:srgbClr>
                </a:solidFill>
                <a:latin typeface="等线" panose="02010600030101010101" charset="-122"/>
                <a:ea typeface="等线" panose="02010600030101010101" charset="-122"/>
              </a:rPr>
              <a:t>投资回报</a:t>
            </a:r>
          </a:p>
        </p:txBody>
      </p:sp>
      <p:sp>
        <p:nvSpPr>
          <p:cNvPr id="14" name="文本框 8"/>
          <p:cNvSpPr txBox="1"/>
          <p:nvPr/>
        </p:nvSpPr>
        <p:spPr>
          <a:xfrm>
            <a:off x="4971564" y="4296137"/>
            <a:ext cx="2248871" cy="400110"/>
          </a:xfrm>
          <a:prstGeom prst="rect">
            <a:avLst/>
          </a:prstGeom>
          <a:noFill/>
        </p:spPr>
        <p:txBody>
          <a:bodyPr wrap="square" rtlCol="0">
            <a:spAutoFit/>
          </a:bodyPr>
          <a:lstStyle/>
          <a:p>
            <a:pPr algn="ctr"/>
            <a:r>
              <a:rPr lang="zh-CN" altLang="en-US" sz="2000" spc="600" dirty="0">
                <a:solidFill>
                  <a:srgbClr val="E7E6E6">
                    <a:lumMod val="50000"/>
                  </a:srgbClr>
                </a:solidFill>
                <a:latin typeface="等线" panose="02010600030101010101" charset="-122"/>
                <a:ea typeface="等线" panose="02010600030101010101" charset="-122"/>
              </a:rPr>
              <a:t>投资回报</a:t>
            </a:r>
          </a:p>
        </p:txBody>
      </p:sp>
      <p:sp>
        <p:nvSpPr>
          <p:cNvPr id="15" name="文本框 9"/>
          <p:cNvSpPr txBox="1"/>
          <p:nvPr/>
        </p:nvSpPr>
        <p:spPr>
          <a:xfrm>
            <a:off x="8666792" y="4296137"/>
            <a:ext cx="2248871" cy="400110"/>
          </a:xfrm>
          <a:prstGeom prst="rect">
            <a:avLst/>
          </a:prstGeom>
          <a:noFill/>
        </p:spPr>
        <p:txBody>
          <a:bodyPr wrap="square" rtlCol="0">
            <a:spAutoFit/>
          </a:bodyPr>
          <a:lstStyle/>
          <a:p>
            <a:pPr algn="ctr"/>
            <a:r>
              <a:rPr lang="zh-CN" altLang="en-US" sz="2000" spc="600" dirty="0">
                <a:solidFill>
                  <a:srgbClr val="E7E6E6">
                    <a:lumMod val="50000"/>
                  </a:srgbClr>
                </a:solidFill>
                <a:latin typeface="等线" panose="02010600030101010101" charset="-122"/>
                <a:ea typeface="等线" panose="02010600030101010101" charset="-122"/>
              </a:rPr>
              <a:t>投资回报</a:t>
            </a:r>
          </a:p>
        </p:txBody>
      </p:sp>
      <p:sp>
        <p:nvSpPr>
          <p:cNvPr id="16" name="矩形 15"/>
          <p:cNvSpPr/>
          <p:nvPr/>
        </p:nvSpPr>
        <p:spPr>
          <a:xfrm>
            <a:off x="889214" y="5453965"/>
            <a:ext cx="10463870" cy="738664"/>
          </a:xfrm>
          <a:prstGeom prst="rect">
            <a:avLst/>
          </a:prstGeom>
        </p:spPr>
        <p:txBody>
          <a:bodyPr wrap="square">
            <a:spAutoFit/>
          </a:bodyPr>
          <a:lstStyle/>
          <a:p>
            <a:pPr algn="ctr"/>
            <a:r>
              <a:rPr lang="en-US" altLang="zh-CN" sz="1400" noProof="1">
                <a:solidFill>
                  <a:srgbClr val="E7E6E6">
                    <a:lumMod val="50000"/>
                  </a:srgbClr>
                </a:solidFill>
                <a:ea typeface="等线" panose="02010600030101010101" charset="-122"/>
              </a:rPr>
              <a:t>Lorem ipsum dolor sit er elit lamet, consectetaur cillium adipisicing pecu,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lang="zh-CN" altLang="en-US" sz="1400" dirty="0">
              <a:solidFill>
                <a:srgbClr val="E7E6E6">
                  <a:lumMod val="50000"/>
                </a:srgbClr>
              </a:solidFill>
              <a:ea typeface="等线" panose="02010600030101010101" charset="-122"/>
            </a:endParaRPr>
          </a:p>
        </p:txBody>
      </p:sp>
      <p:sp>
        <p:nvSpPr>
          <p:cNvPr id="17" name="TextBox 1"/>
          <p:cNvSpPr txBox="1"/>
          <p:nvPr/>
        </p:nvSpPr>
        <p:spPr>
          <a:xfrm>
            <a:off x="555837" y="407874"/>
            <a:ext cx="2324354"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4.2</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投资回报</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INVESTMENT</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81" y="260480"/>
            <a:ext cx="2183804" cy="846584"/>
          </a:xfrm>
          <a:prstGeom prst="rect">
            <a:avLst/>
          </a:prstGeom>
        </p:spPr>
      </p:pic>
      <p:sp>
        <p:nvSpPr>
          <p:cNvPr id="13" name="平行四边形 12"/>
          <p:cNvSpPr/>
          <p:nvPr/>
        </p:nvSpPr>
        <p:spPr>
          <a:xfrm>
            <a:off x="2031200" y="1245591"/>
            <a:ext cx="8644499" cy="2328560"/>
          </a:xfrm>
          <a:prstGeom prst="parallelogram">
            <a:avLst>
              <a:gd name="adj" fmla="val 716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7" name="组合 6"/>
          <p:cNvGrpSpPr/>
          <p:nvPr/>
        </p:nvGrpSpPr>
        <p:grpSpPr>
          <a:xfrm>
            <a:off x="-1" y="1630515"/>
            <a:ext cx="12190415" cy="3030171"/>
            <a:chOff x="-1" y="1611086"/>
            <a:chExt cx="12190415" cy="3657600"/>
          </a:xfrm>
        </p:grpSpPr>
        <p:sp>
          <p:nvSpPr>
            <p:cNvPr id="24" name="矩形 3"/>
            <p:cNvSpPr/>
            <p:nvPr/>
          </p:nvSpPr>
          <p:spPr>
            <a:xfrm>
              <a:off x="261258" y="1620158"/>
              <a:ext cx="11929156" cy="2320473"/>
            </a:xfrm>
            <a:custGeom>
              <a:avLst/>
              <a:gdLst>
                <a:gd name="connsiteX0" fmla="*/ 0 w 12190413"/>
                <a:gd name="connsiteY0" fmla="*/ 0 h 3643086"/>
                <a:gd name="connsiteX1" fmla="*/ 12190413 w 12190413"/>
                <a:gd name="connsiteY1" fmla="*/ 0 h 3643086"/>
                <a:gd name="connsiteX2" fmla="*/ 12190413 w 12190413"/>
                <a:gd name="connsiteY2" fmla="*/ 3643086 h 3643086"/>
                <a:gd name="connsiteX3" fmla="*/ 0 w 12190413"/>
                <a:gd name="connsiteY3" fmla="*/ 3643086 h 3643086"/>
                <a:gd name="connsiteX4" fmla="*/ 0 w 12190413"/>
                <a:gd name="connsiteY4" fmla="*/ 0 h 3643086"/>
                <a:gd name="connsiteX0-1" fmla="*/ 1930400 w 12190413"/>
                <a:gd name="connsiteY0-2" fmla="*/ 0 h 3657600"/>
                <a:gd name="connsiteX1-3" fmla="*/ 12190413 w 12190413"/>
                <a:gd name="connsiteY1-4" fmla="*/ 14514 h 3657600"/>
                <a:gd name="connsiteX2-5" fmla="*/ 12190413 w 12190413"/>
                <a:gd name="connsiteY2-6" fmla="*/ 3657600 h 3657600"/>
                <a:gd name="connsiteX3-7" fmla="*/ 0 w 12190413"/>
                <a:gd name="connsiteY3-8" fmla="*/ 3657600 h 3657600"/>
                <a:gd name="connsiteX4-9" fmla="*/ 1930400 w 12190413"/>
                <a:gd name="connsiteY4-10" fmla="*/ 0 h 3657600"/>
                <a:gd name="connsiteX0-11" fmla="*/ 1669143 w 11929156"/>
                <a:gd name="connsiteY0-12" fmla="*/ 0 h 3727269"/>
                <a:gd name="connsiteX1-13" fmla="*/ 11929156 w 11929156"/>
                <a:gd name="connsiteY1-14" fmla="*/ 14514 h 3727269"/>
                <a:gd name="connsiteX2-15" fmla="*/ 11929156 w 11929156"/>
                <a:gd name="connsiteY2-16" fmla="*/ 3657600 h 3727269"/>
                <a:gd name="connsiteX3-17" fmla="*/ 0 w 11929156"/>
                <a:gd name="connsiteY3-18" fmla="*/ 3727269 h 3727269"/>
                <a:gd name="connsiteX4-19" fmla="*/ 1669143 w 11929156"/>
                <a:gd name="connsiteY4-20" fmla="*/ 0 h 3727269"/>
                <a:gd name="connsiteX0-21" fmla="*/ 1954893 w 11929156"/>
                <a:gd name="connsiteY0-22" fmla="*/ 22062 h 3712755"/>
                <a:gd name="connsiteX1-23" fmla="*/ 11929156 w 11929156"/>
                <a:gd name="connsiteY1-24" fmla="*/ 0 h 3712755"/>
                <a:gd name="connsiteX2-25" fmla="*/ 11929156 w 11929156"/>
                <a:gd name="connsiteY2-26" fmla="*/ 3643086 h 3712755"/>
                <a:gd name="connsiteX3-27" fmla="*/ 0 w 11929156"/>
                <a:gd name="connsiteY3-28" fmla="*/ 3712755 h 3712755"/>
                <a:gd name="connsiteX4-29" fmla="*/ 1954893 w 11929156"/>
                <a:gd name="connsiteY4-30" fmla="*/ 22062 h 3712755"/>
                <a:gd name="connsiteX0-31" fmla="*/ 1954893 w 11929156"/>
                <a:gd name="connsiteY0-32" fmla="*/ 22062 h 3712755"/>
                <a:gd name="connsiteX1-33" fmla="*/ 11929156 w 11929156"/>
                <a:gd name="connsiteY1-34" fmla="*/ 0 h 3712755"/>
                <a:gd name="connsiteX2-35" fmla="*/ 0 w 11929156"/>
                <a:gd name="connsiteY2-36" fmla="*/ 3712755 h 3712755"/>
                <a:gd name="connsiteX3-37" fmla="*/ 1954893 w 11929156"/>
                <a:gd name="connsiteY3-38" fmla="*/ 22062 h 3712755"/>
              </a:gdLst>
              <a:ahLst/>
              <a:cxnLst>
                <a:cxn ang="0">
                  <a:pos x="connsiteX0-1" y="connsiteY0-2"/>
                </a:cxn>
                <a:cxn ang="0">
                  <a:pos x="connsiteX1-3" y="connsiteY1-4"/>
                </a:cxn>
                <a:cxn ang="0">
                  <a:pos x="connsiteX2-5" y="connsiteY2-6"/>
                </a:cxn>
                <a:cxn ang="0">
                  <a:pos x="connsiteX3-7" y="connsiteY3-8"/>
                </a:cxn>
              </a:cxnLst>
              <a:rect l="l" t="t" r="r" b="b"/>
              <a:pathLst>
                <a:path w="11929156" h="3712755">
                  <a:moveTo>
                    <a:pt x="1954893" y="22062"/>
                  </a:moveTo>
                  <a:lnTo>
                    <a:pt x="11929156" y="0"/>
                  </a:lnTo>
                  <a:lnTo>
                    <a:pt x="0" y="3712755"/>
                  </a:lnTo>
                  <a:lnTo>
                    <a:pt x="1954893" y="2206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25" name="任意多边形: 形状 24"/>
            <p:cNvSpPr/>
            <p:nvPr/>
          </p:nvSpPr>
          <p:spPr>
            <a:xfrm>
              <a:off x="-1"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任意多边形: 形状 25"/>
            <p:cNvSpPr/>
            <p:nvPr/>
          </p:nvSpPr>
          <p:spPr>
            <a:xfrm flipH="1" flipV="1">
              <a:off x="5642129"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blipFill dpi="0" rotWithShape="0">
              <a:blip r:embed="rId4" cstate="screen">
                <a:extLst>
                  <a:ext uri="{BEBA8EAE-BF5A-486C-A8C5-ECC9F3942E4B}">
                    <a14:imgProps xmlns:a14="http://schemas.microsoft.com/office/drawing/2010/main">
                      <a14:imgLayer r:embed="rId5">
                        <a14:imgEffect>
                          <a14:brightnessContrast bright="38000"/>
                        </a14:imgEffect>
                        <a14:imgEffect>
                          <a14:saturation sat="0"/>
                        </a14:imgEffect>
                        <a14:imgEffect>
                          <a14:sharpenSoften amount="58000"/>
                        </a14:imgEffect>
                      </a14:imgLayer>
                    </a14:imgProps>
                  </a:ext>
                </a:extLst>
              </a:blip>
              <a:srcRect/>
              <a:tile tx="-381000" ty="0" sx="39000" sy="39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grpSp>
        <p:nvGrpSpPr>
          <p:cNvPr id="29" name="组合 28"/>
          <p:cNvGrpSpPr/>
          <p:nvPr/>
        </p:nvGrpSpPr>
        <p:grpSpPr>
          <a:xfrm>
            <a:off x="183193" y="1630514"/>
            <a:ext cx="2007296" cy="1415143"/>
            <a:chOff x="8663779" y="330923"/>
            <a:chExt cx="2762846" cy="1947806"/>
          </a:xfrm>
        </p:grpSpPr>
        <p:sp>
          <p:nvSpPr>
            <p:cNvPr id="30" name="矩形 29"/>
            <p:cNvSpPr/>
            <p:nvPr/>
          </p:nvSpPr>
          <p:spPr>
            <a:xfrm>
              <a:off x="9240208" y="330923"/>
              <a:ext cx="817478" cy="81747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2" name="矩形 31"/>
            <p:cNvSpPr/>
            <p:nvPr/>
          </p:nvSpPr>
          <p:spPr>
            <a:xfrm>
              <a:off x="9786738" y="1436900"/>
              <a:ext cx="841829" cy="84182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8" name="矩形 37"/>
            <p:cNvSpPr/>
            <p:nvPr/>
          </p:nvSpPr>
          <p:spPr>
            <a:xfrm>
              <a:off x="8663779" y="1403632"/>
              <a:ext cx="438490" cy="43848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1" name="矩形 40"/>
            <p:cNvSpPr/>
            <p:nvPr/>
          </p:nvSpPr>
          <p:spPr>
            <a:xfrm>
              <a:off x="10988135" y="1148401"/>
              <a:ext cx="438490" cy="4384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42" name="TextBox 5"/>
          <p:cNvSpPr>
            <a:spLocks noChangeArrowheads="1"/>
          </p:cNvSpPr>
          <p:nvPr/>
        </p:nvSpPr>
        <p:spPr bwMode="auto">
          <a:xfrm>
            <a:off x="879058" y="2796951"/>
            <a:ext cx="5338582" cy="4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方正兰亭中黑_GBK" pitchFamily="2" charset="-122"/>
              </a:rPr>
              <a:t>通用商务演示</a:t>
            </a:r>
            <a:r>
              <a:rPr lang="en-US" altLang="zh-CN" sz="2000" dirty="0">
                <a:solidFill>
                  <a:schemeClr val="bg1"/>
                </a:solidFill>
                <a:latin typeface="微软雅黑" panose="020B0503020204020204" pitchFamily="34" charset="-122"/>
                <a:ea typeface="微软雅黑" panose="020B0503020204020204" pitchFamily="34" charset="-122"/>
                <a:sym typeface="方正兰亭中黑_GBK" pitchFamily="2" charset="-122"/>
              </a:rPr>
              <a:t>/</a:t>
            </a:r>
            <a:r>
              <a:rPr lang="zh-CN" altLang="en-US" sz="2000" dirty="0">
                <a:solidFill>
                  <a:schemeClr val="bg1"/>
                </a:solidFill>
                <a:latin typeface="微软雅黑" panose="020B0503020204020204" pitchFamily="34" charset="-122"/>
                <a:ea typeface="微软雅黑" panose="020B0503020204020204" pitchFamily="34" charset="-122"/>
                <a:sym typeface="方正兰亭中黑_GBK" pitchFamily="2" charset="-122"/>
              </a:rPr>
              <a:t>计划汇报等</a:t>
            </a:r>
            <a:endParaRPr lang="zh-CN" altLang="en-US" sz="2000" dirty="0">
              <a:solidFill>
                <a:schemeClr val="bg1"/>
              </a:solidFill>
              <a:latin typeface="微软雅黑" panose="020B0503020204020204" pitchFamily="34" charset="-122"/>
              <a:ea typeface="微软雅黑" panose="020B0503020204020204" pitchFamily="34" charset="-122"/>
              <a:sym typeface="方正兰亭粗黑_GBK" charset="-122"/>
            </a:endParaRPr>
          </a:p>
        </p:txBody>
      </p:sp>
      <p:sp>
        <p:nvSpPr>
          <p:cNvPr id="43" name="TextBox 31"/>
          <p:cNvSpPr txBox="1"/>
          <p:nvPr/>
        </p:nvSpPr>
        <p:spPr>
          <a:xfrm>
            <a:off x="6056783" y="5940438"/>
            <a:ext cx="6052658" cy="369332"/>
          </a:xfrm>
          <a:prstGeom prst="rect">
            <a:avLst/>
          </a:prstGeom>
          <a:noFill/>
        </p:spPr>
        <p:txBody>
          <a:bodyPr wrap="square" rtlCol="0">
            <a:spAutoFit/>
          </a:bodyPr>
          <a:lstStyle/>
          <a:p>
            <a:pPr algn="ctr"/>
            <a:r>
              <a:rPr lang="zh-CN" altLang="en-US" spc="300" dirty="0">
                <a:solidFill>
                  <a:schemeClr val="bg1">
                    <a:lumMod val="65000"/>
                  </a:schemeClr>
                </a:solidFill>
                <a:latin typeface="微软雅黑" panose="020B0503020204020204" pitchFamily="34" charset="-122"/>
                <a:ea typeface="微软雅黑" panose="020B0503020204020204" pitchFamily="34" charset="-122"/>
              </a:rPr>
              <a:t>年终总结 </a:t>
            </a:r>
            <a:r>
              <a:rPr lang="en-US" altLang="zh-CN" spc="300" dirty="0">
                <a:solidFill>
                  <a:schemeClr val="bg1">
                    <a:lumMod val="65000"/>
                  </a:schemeClr>
                </a:solidFill>
                <a:latin typeface="微软雅黑" panose="020B0503020204020204" pitchFamily="34" charset="-122"/>
                <a:ea typeface="微软雅黑" panose="020B0503020204020204" pitchFamily="34" charset="-122"/>
              </a:rPr>
              <a:t>\ </a:t>
            </a:r>
            <a:r>
              <a:rPr lang="zh-CN" altLang="en-US" spc="300" dirty="0">
                <a:solidFill>
                  <a:schemeClr val="bg1">
                    <a:lumMod val="65000"/>
                  </a:schemeClr>
                </a:solidFill>
                <a:latin typeface="微软雅黑" panose="020B0503020204020204" pitchFamily="34" charset="-122"/>
                <a:ea typeface="微软雅黑" panose="020B0503020204020204" pitchFamily="34" charset="-122"/>
              </a:rPr>
              <a:t>新年计划 </a:t>
            </a:r>
            <a:r>
              <a:rPr lang="en-US" altLang="zh-CN" spc="300" dirty="0">
                <a:solidFill>
                  <a:schemeClr val="bg1">
                    <a:lumMod val="65000"/>
                  </a:schemeClr>
                </a:solidFill>
                <a:latin typeface="微软雅黑" panose="020B0503020204020204" pitchFamily="34" charset="-122"/>
                <a:ea typeface="微软雅黑" panose="020B0503020204020204" pitchFamily="34" charset="-122"/>
              </a:rPr>
              <a:t>\ </a:t>
            </a:r>
            <a:r>
              <a:rPr lang="zh-CN" altLang="en-US" spc="300" dirty="0">
                <a:solidFill>
                  <a:schemeClr val="bg1">
                    <a:lumMod val="65000"/>
                  </a:schemeClr>
                </a:solidFill>
                <a:latin typeface="微软雅黑" panose="020B0503020204020204" pitchFamily="34" charset="-122"/>
                <a:ea typeface="微软雅黑" panose="020B0503020204020204" pitchFamily="34" charset="-122"/>
              </a:rPr>
              <a:t>述职报告 </a:t>
            </a:r>
            <a:r>
              <a:rPr lang="en-US" altLang="zh-CN" spc="300" dirty="0">
                <a:solidFill>
                  <a:schemeClr val="bg1">
                    <a:lumMod val="65000"/>
                  </a:schemeClr>
                </a:solidFill>
                <a:latin typeface="微软雅黑" panose="020B0503020204020204" pitchFamily="34" charset="-122"/>
                <a:ea typeface="微软雅黑" panose="020B0503020204020204" pitchFamily="34" charset="-122"/>
              </a:rPr>
              <a:t>\ </a:t>
            </a:r>
            <a:r>
              <a:rPr lang="zh-CN" altLang="en-US" spc="300" dirty="0">
                <a:solidFill>
                  <a:schemeClr val="bg1">
                    <a:lumMod val="65000"/>
                  </a:schemeClr>
                </a:solidFill>
                <a:latin typeface="微软雅黑" panose="020B0503020204020204" pitchFamily="34" charset="-122"/>
                <a:ea typeface="微软雅黑" panose="020B0503020204020204" pitchFamily="34" charset="-122"/>
              </a:rPr>
              <a:t>工作汇报</a:t>
            </a:r>
          </a:p>
        </p:txBody>
      </p:sp>
      <p:sp>
        <p:nvSpPr>
          <p:cNvPr id="44" name="TextBox 32"/>
          <p:cNvSpPr txBox="1"/>
          <p:nvPr/>
        </p:nvSpPr>
        <p:spPr>
          <a:xfrm>
            <a:off x="6234846" y="5049797"/>
            <a:ext cx="8740086" cy="830997"/>
          </a:xfrm>
          <a:prstGeom prst="rect">
            <a:avLst/>
          </a:prstGeom>
          <a:noFill/>
        </p:spPr>
        <p:txBody>
          <a:bodyPr wrap="square" rtlCol="0">
            <a:spAutoFit/>
          </a:bodyPr>
          <a:lstStyle/>
          <a:p>
            <a:r>
              <a:rPr lang="zh-CN" altLang="en-US" sz="4800" b="1" dirty="0">
                <a:solidFill>
                  <a:srgbClr val="002060"/>
                </a:solidFill>
                <a:latin typeface="微软雅黑" panose="020B0503020204020204" pitchFamily="34" charset="-122"/>
                <a:ea typeface="微软雅黑" panose="020B0503020204020204" pitchFamily="34" charset="-122"/>
              </a:rPr>
              <a:t>谢谢您的观看指导</a:t>
            </a:r>
            <a:r>
              <a:rPr lang="en-US" altLang="zh-CN" sz="4800" b="1" dirty="0">
                <a:solidFill>
                  <a:srgbClr val="002060"/>
                </a:solidFill>
                <a:latin typeface="微软雅黑" panose="020B0503020204020204" pitchFamily="34" charset="-122"/>
                <a:ea typeface="微软雅黑" panose="020B0503020204020204" pitchFamily="34" charset="-122"/>
              </a:rPr>
              <a:t>!</a:t>
            </a:r>
            <a:endParaRPr lang="zh-CN" altLang="en-US" sz="4800" b="1" dirty="0">
              <a:solidFill>
                <a:srgbClr val="002060"/>
              </a:solidFill>
              <a:latin typeface="微软雅黑" panose="020B0503020204020204" pitchFamily="34" charset="-122"/>
              <a:ea typeface="微软雅黑" panose="020B0503020204020204" pitchFamily="34" charset="-122"/>
            </a:endParaRPr>
          </a:p>
        </p:txBody>
      </p:sp>
      <p:sp>
        <p:nvSpPr>
          <p:cNvPr id="12" name="直角三角形 11"/>
          <p:cNvSpPr/>
          <p:nvPr/>
        </p:nvSpPr>
        <p:spPr>
          <a:xfrm flipH="1">
            <a:off x="10210800" y="1922615"/>
            <a:ext cx="1979612" cy="273807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983B7"/>
              </a:solidFill>
            </a:endParaRPr>
          </a:p>
        </p:txBody>
      </p:sp>
      <p:grpSp>
        <p:nvGrpSpPr>
          <p:cNvPr id="47" name="组合 46"/>
          <p:cNvGrpSpPr/>
          <p:nvPr/>
        </p:nvGrpSpPr>
        <p:grpSpPr>
          <a:xfrm>
            <a:off x="9803443" y="506564"/>
            <a:ext cx="2007296" cy="1415143"/>
            <a:chOff x="8663779" y="330923"/>
            <a:chExt cx="2762846" cy="1947806"/>
          </a:xfrm>
        </p:grpSpPr>
        <p:sp>
          <p:nvSpPr>
            <p:cNvPr id="48" name="矩形 47"/>
            <p:cNvSpPr/>
            <p:nvPr/>
          </p:nvSpPr>
          <p:spPr>
            <a:xfrm>
              <a:off x="9240208" y="330923"/>
              <a:ext cx="817478" cy="81747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9" name="矩形 48"/>
            <p:cNvSpPr/>
            <p:nvPr/>
          </p:nvSpPr>
          <p:spPr>
            <a:xfrm>
              <a:off x="9786738" y="1436900"/>
              <a:ext cx="841829" cy="841829"/>
            </a:xfrm>
            <a:prstGeom prst="rect">
              <a:avLst/>
            </a:prstGeom>
            <a:solidFill>
              <a:schemeClr val="tx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0" name="矩形 49"/>
            <p:cNvSpPr/>
            <p:nvPr/>
          </p:nvSpPr>
          <p:spPr>
            <a:xfrm>
              <a:off x="8663779" y="1403632"/>
              <a:ext cx="438490" cy="438488"/>
            </a:xfrm>
            <a:prstGeom prst="rect">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1" name="矩形 50"/>
            <p:cNvSpPr/>
            <p:nvPr/>
          </p:nvSpPr>
          <p:spPr>
            <a:xfrm>
              <a:off x="10988135" y="1148401"/>
              <a:ext cx="438490" cy="43848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52" name="TextBox 23"/>
          <p:cNvSpPr txBox="1"/>
          <p:nvPr/>
        </p:nvSpPr>
        <p:spPr>
          <a:xfrm>
            <a:off x="2018859" y="3203477"/>
            <a:ext cx="3541601" cy="461665"/>
          </a:xfrm>
          <a:prstGeom prst="rect">
            <a:avLst/>
          </a:prstGeom>
          <a:noFill/>
        </p:spPr>
        <p:txBody>
          <a:bodyPr wrap="square" rtlCol="0">
            <a:spAutoFit/>
          </a:bodyPr>
          <a:lstStyle/>
          <a:p>
            <a:r>
              <a:rPr lang="en-US" altLang="zh-CN" sz="800" dirty="0">
                <a:solidFill>
                  <a:srgbClr val="FFFFFF"/>
                </a:solidFill>
                <a:latin typeface="微软雅黑" panose="020B0503020204020204" pitchFamily="34" charset="-122"/>
                <a:ea typeface="微软雅黑" panose="020B0503020204020204" pitchFamily="34" charset="-122"/>
              </a:rPr>
              <a:t>Your content to play here, or through your copy, </a:t>
            </a:r>
          </a:p>
          <a:p>
            <a:r>
              <a:rPr lang="en-US" altLang="zh-CN" sz="800" dirty="0">
                <a:solidFill>
                  <a:srgbClr val="FFFFFF"/>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a:t>
            </a:r>
            <a:endParaRPr lang="zh-CN" altLang="en-US" sz="800" dirty="0">
              <a:solidFill>
                <a:srgbClr val="FFFFFF"/>
              </a:solidFill>
              <a:latin typeface="微软雅黑" panose="020B0503020204020204" pitchFamily="34" charset="-122"/>
              <a:ea typeface="微软雅黑" panose="020B0503020204020204" pitchFamily="34" charset="-122"/>
            </a:endParaRPr>
          </a:p>
        </p:txBody>
      </p:sp>
      <p:sp>
        <p:nvSpPr>
          <p:cNvPr id="58" name="TextBox 23"/>
          <p:cNvSpPr txBox="1"/>
          <p:nvPr/>
        </p:nvSpPr>
        <p:spPr>
          <a:xfrm>
            <a:off x="1024461" y="5116844"/>
            <a:ext cx="4070692" cy="1446550"/>
          </a:xfrm>
          <a:prstGeom prst="rect">
            <a:avLst/>
          </a:prstGeom>
          <a:noFill/>
        </p:spPr>
        <p:txBody>
          <a:bodyPr wrap="square" rtlCol="0">
            <a:spAutoFit/>
          </a:bodyPr>
          <a:lstStyle/>
          <a:p>
            <a:r>
              <a:rPr lang="en-US" altLang="zh-CN" sz="800" dirty="0">
                <a:solidFill>
                  <a:srgbClr val="FFFFFF">
                    <a:lumMod val="75000"/>
                  </a:srgb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rgbClr val="FFFFFF">
                    <a:lumMod val="75000"/>
                  </a:srgbClr>
                </a:solidFill>
                <a:latin typeface="微软雅黑" panose="020B0503020204020204" pitchFamily="34" charset="-122"/>
                <a:ea typeface="微软雅黑" panose="020B0503020204020204" pitchFamily="34" charset="-122"/>
              </a:rPr>
              <a:t>aste</a:t>
            </a:r>
            <a:r>
              <a:rPr lang="en-US" altLang="zh-CN" sz="800" dirty="0">
                <a:solidFill>
                  <a:srgbClr val="FFFFFF">
                    <a:lumMod val="75000"/>
                  </a:srgb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r>
              <a:rPr lang="en-US" altLang="zh-CN" sz="800" dirty="0">
                <a:solidFill>
                  <a:srgbClr val="FFFFFF">
                    <a:lumMod val="75000"/>
                  </a:srgbClr>
                </a:solidFill>
                <a:latin typeface="微软雅黑" panose="020B0503020204020204" pitchFamily="34" charset="-122"/>
                <a:ea typeface="微软雅黑" panose="020B0503020204020204" pitchFamily="34" charset="-122"/>
              </a:rPr>
              <a:t>Your content to play here, or through your copy, </a:t>
            </a:r>
          </a:p>
          <a:p>
            <a:r>
              <a:rPr lang="en-US" altLang="zh-CN" sz="800" dirty="0">
                <a:solidFill>
                  <a:srgbClr val="FFFFFF">
                    <a:lumMod val="75000"/>
                  </a:srgb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rgbClr val="FFFFFF">
                    <a:lumMod val="75000"/>
                  </a:srgbClr>
                </a:solidFill>
                <a:latin typeface="微软雅黑" panose="020B0503020204020204" pitchFamily="34" charset="-122"/>
                <a:ea typeface="微软雅黑" panose="020B0503020204020204" pitchFamily="34" charset="-122"/>
              </a:rPr>
              <a:t>aste</a:t>
            </a:r>
            <a:r>
              <a:rPr lang="en-US" altLang="zh-CN" sz="800" dirty="0">
                <a:solidFill>
                  <a:srgbClr val="FFFFFF">
                    <a:lumMod val="75000"/>
                  </a:srgb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50"/>
                                        <p:tgtEl>
                                          <p:spTgt spid="13"/>
                                        </p:tgtEl>
                                      </p:cBhvr>
                                    </p:animEffect>
                                    <p:anim calcmode="lin" valueType="num">
                                      <p:cBhvr>
                                        <p:cTn id="14" dur="750" fill="hold"/>
                                        <p:tgtEl>
                                          <p:spTgt spid="13"/>
                                        </p:tgtEl>
                                        <p:attrNameLst>
                                          <p:attrName>ppt_x</p:attrName>
                                        </p:attrNameLst>
                                      </p:cBhvr>
                                      <p:tavLst>
                                        <p:tav tm="0">
                                          <p:val>
                                            <p:strVal val="#ppt_x"/>
                                          </p:val>
                                        </p:tav>
                                        <p:tav tm="100000">
                                          <p:val>
                                            <p:strVal val="#ppt_x"/>
                                          </p:val>
                                        </p:tav>
                                      </p:tavLst>
                                    </p:anim>
                                    <p:anim calcmode="lin" valueType="num">
                                      <p:cBhvr>
                                        <p:cTn id="15" dur="750" fill="hold"/>
                                        <p:tgtEl>
                                          <p:spTgt spid="13"/>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750" fill="hold"/>
                                        <p:tgtEl>
                                          <p:spTgt spid="12"/>
                                        </p:tgtEl>
                                        <p:attrNameLst>
                                          <p:attrName>ppt_x</p:attrName>
                                        </p:attrNameLst>
                                      </p:cBhvr>
                                      <p:tavLst>
                                        <p:tav tm="0">
                                          <p:val>
                                            <p:strVal val="0-#ppt_w/2"/>
                                          </p:val>
                                        </p:tav>
                                        <p:tav tm="100000">
                                          <p:val>
                                            <p:strVal val="#ppt_x"/>
                                          </p:val>
                                        </p:tav>
                                      </p:tavLst>
                                    </p:anim>
                                    <p:anim calcmode="lin" valueType="num">
                                      <p:cBhvr additive="base">
                                        <p:cTn id="19" dur="75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2"/>
                                        </p:tgtEl>
                                        <p:attrNameLst>
                                          <p:attrName>ppt_y</p:attrName>
                                        </p:attrNameLst>
                                      </p:cBhvr>
                                      <p:tavLst>
                                        <p:tav tm="0">
                                          <p:val>
                                            <p:strVal val="#ppt_y"/>
                                          </p:val>
                                        </p:tav>
                                        <p:tav tm="100000">
                                          <p:val>
                                            <p:strVal val="#ppt_y"/>
                                          </p:val>
                                        </p:tav>
                                      </p:tavLst>
                                    </p:anim>
                                    <p:anim calcmode="lin" valueType="num">
                                      <p:cBhvr>
                                        <p:cTn id="25"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27" dur="500" tmFilter="0,0; .5, 1; 1, 1"/>
                                        <p:tgtEl>
                                          <p:spTgt spid="42"/>
                                        </p:tgtEl>
                                      </p:cBhvr>
                                    </p:animEffect>
                                  </p:childTnLst>
                                </p:cTn>
                              </p:par>
                            </p:childTnLst>
                          </p:cTn>
                        </p:par>
                        <p:par>
                          <p:cTn id="28" fill="hold">
                            <p:stCondLst>
                              <p:cond delay="1049"/>
                            </p:stCondLst>
                            <p:childTnLst>
                              <p:par>
                                <p:cTn id="29" presetID="22" presetClass="entr" presetSubtype="8" fill="hold" grpId="0" nodeType="afterEffect">
                                  <p:stCondLst>
                                    <p:cond delay="0"/>
                                  </p:stCondLst>
                                  <p:iterate type="lt">
                                    <p:tmPct val="30000"/>
                                  </p:iterate>
                                  <p:childTnLst>
                                    <p:set>
                                      <p:cBhvr>
                                        <p:cTn id="30" dur="1" fill="hold">
                                          <p:stCondLst>
                                            <p:cond delay="0"/>
                                          </p:stCondLst>
                                        </p:cTn>
                                        <p:tgtEl>
                                          <p:spTgt spid="52"/>
                                        </p:tgtEl>
                                        <p:attrNameLst>
                                          <p:attrName>style.visibility</p:attrName>
                                        </p:attrNameLst>
                                      </p:cBhvr>
                                      <p:to>
                                        <p:strVal val="visible"/>
                                      </p:to>
                                    </p:set>
                                    <p:animEffect transition="in" filter="wipe(left)">
                                      <p:cBhvr>
                                        <p:cTn id="31" dur="20"/>
                                        <p:tgtEl>
                                          <p:spTgt spid="52"/>
                                        </p:tgtEl>
                                      </p:cBhvr>
                                    </p:animEffect>
                                  </p:childTnLst>
                                </p:cTn>
                              </p:par>
                              <p:par>
                                <p:cTn id="32" presetID="53" presetClass="entr" presetSubtype="16" fill="hold" nodeType="withEffect">
                                  <p:stCondLst>
                                    <p:cond delay="5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750" fill="hold"/>
                                        <p:tgtEl>
                                          <p:spTgt spid="29"/>
                                        </p:tgtEl>
                                        <p:attrNameLst>
                                          <p:attrName>ppt_w</p:attrName>
                                        </p:attrNameLst>
                                      </p:cBhvr>
                                      <p:tavLst>
                                        <p:tav tm="0">
                                          <p:val>
                                            <p:fltVal val="0"/>
                                          </p:val>
                                        </p:tav>
                                        <p:tav tm="100000">
                                          <p:val>
                                            <p:strVal val="#ppt_w"/>
                                          </p:val>
                                        </p:tav>
                                      </p:tavLst>
                                    </p:anim>
                                    <p:anim calcmode="lin" valueType="num">
                                      <p:cBhvr>
                                        <p:cTn id="35" dur="750" fill="hold"/>
                                        <p:tgtEl>
                                          <p:spTgt spid="29"/>
                                        </p:tgtEl>
                                        <p:attrNameLst>
                                          <p:attrName>ppt_h</p:attrName>
                                        </p:attrNameLst>
                                      </p:cBhvr>
                                      <p:tavLst>
                                        <p:tav tm="0">
                                          <p:val>
                                            <p:fltVal val="0"/>
                                          </p:val>
                                        </p:tav>
                                        <p:tav tm="100000">
                                          <p:val>
                                            <p:strVal val="#ppt_h"/>
                                          </p:val>
                                        </p:tav>
                                      </p:tavLst>
                                    </p:anim>
                                    <p:animEffect transition="in" filter="fade">
                                      <p:cBhvr>
                                        <p:cTn id="36" dur="750"/>
                                        <p:tgtEl>
                                          <p:spTgt spid="29"/>
                                        </p:tgtEl>
                                      </p:cBhvr>
                                    </p:animEffect>
                                  </p:childTnLst>
                                </p:cTn>
                              </p:par>
                            </p:childTnLst>
                          </p:cTn>
                        </p:par>
                        <p:par>
                          <p:cTn id="37" fill="hold">
                            <p:stCondLst>
                              <p:cond delay="2299"/>
                            </p:stCondLst>
                            <p:childTnLst>
                              <p:par>
                                <p:cTn id="38" presetID="26" presetClass="emph" presetSubtype="0" fill="hold" nodeType="afterEffect">
                                  <p:stCondLst>
                                    <p:cond delay="0"/>
                                  </p:stCondLst>
                                  <p:childTnLst>
                                    <p:animEffect transition="out" filter="fade">
                                      <p:cBhvr>
                                        <p:cTn id="39" dur="500" tmFilter="0, 0; .2, .5; .8, .5; 1, 0"/>
                                        <p:tgtEl>
                                          <p:spTgt spid="29"/>
                                        </p:tgtEl>
                                      </p:cBhvr>
                                    </p:animEffect>
                                    <p:animScale>
                                      <p:cBhvr>
                                        <p:cTn id="40" dur="250" autoRev="1" fill="hold"/>
                                        <p:tgtEl>
                                          <p:spTgt spid="29"/>
                                        </p:tgtEl>
                                      </p:cBhvr>
                                      <p:by x="105000" y="105000"/>
                                    </p:animScale>
                                  </p:childTnLst>
                                </p:cTn>
                              </p:par>
                              <p:par>
                                <p:cTn id="41" presetID="53" presetClass="entr" presetSubtype="16" fill="hold" nodeType="withEffect">
                                  <p:stCondLst>
                                    <p:cond delay="5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750" fill="hold"/>
                                        <p:tgtEl>
                                          <p:spTgt spid="47"/>
                                        </p:tgtEl>
                                        <p:attrNameLst>
                                          <p:attrName>ppt_w</p:attrName>
                                        </p:attrNameLst>
                                      </p:cBhvr>
                                      <p:tavLst>
                                        <p:tav tm="0">
                                          <p:val>
                                            <p:fltVal val="0"/>
                                          </p:val>
                                        </p:tav>
                                        <p:tav tm="100000">
                                          <p:val>
                                            <p:strVal val="#ppt_w"/>
                                          </p:val>
                                        </p:tav>
                                      </p:tavLst>
                                    </p:anim>
                                    <p:anim calcmode="lin" valueType="num">
                                      <p:cBhvr>
                                        <p:cTn id="44" dur="750" fill="hold"/>
                                        <p:tgtEl>
                                          <p:spTgt spid="47"/>
                                        </p:tgtEl>
                                        <p:attrNameLst>
                                          <p:attrName>ppt_h</p:attrName>
                                        </p:attrNameLst>
                                      </p:cBhvr>
                                      <p:tavLst>
                                        <p:tav tm="0">
                                          <p:val>
                                            <p:fltVal val="0"/>
                                          </p:val>
                                        </p:tav>
                                        <p:tav tm="100000">
                                          <p:val>
                                            <p:strVal val="#ppt_h"/>
                                          </p:val>
                                        </p:tav>
                                      </p:tavLst>
                                    </p:anim>
                                    <p:animEffect transition="in" filter="fade">
                                      <p:cBhvr>
                                        <p:cTn id="45" dur="750"/>
                                        <p:tgtEl>
                                          <p:spTgt spid="47"/>
                                        </p:tgtEl>
                                      </p:cBhvr>
                                    </p:animEffect>
                                  </p:childTnLst>
                                </p:cTn>
                              </p:par>
                            </p:childTnLst>
                          </p:cTn>
                        </p:par>
                        <p:par>
                          <p:cTn id="46" fill="hold">
                            <p:stCondLst>
                              <p:cond delay="2799"/>
                            </p:stCondLst>
                            <p:childTnLst>
                              <p:par>
                                <p:cTn id="47" presetID="26" presetClass="emph" presetSubtype="0" fill="hold" nodeType="afterEffect">
                                  <p:stCondLst>
                                    <p:cond delay="0"/>
                                  </p:stCondLst>
                                  <p:childTnLst>
                                    <p:animEffect transition="out" filter="fade">
                                      <p:cBhvr>
                                        <p:cTn id="48" dur="500" tmFilter="0, 0; .2, .5; .8, .5; 1, 0"/>
                                        <p:tgtEl>
                                          <p:spTgt spid="47"/>
                                        </p:tgtEl>
                                      </p:cBhvr>
                                    </p:animEffect>
                                    <p:animScale>
                                      <p:cBhvr>
                                        <p:cTn id="49" dur="250" autoRev="1" fill="hold"/>
                                        <p:tgtEl>
                                          <p:spTgt spid="47"/>
                                        </p:tgtEl>
                                      </p:cBhvr>
                                      <p:by x="105000" y="105000"/>
                                    </p:animScale>
                                  </p:childTnLst>
                                </p:cTn>
                              </p:par>
                            </p:childTnLst>
                          </p:cTn>
                        </p:par>
                        <p:par>
                          <p:cTn id="50" fill="hold">
                            <p:stCondLst>
                              <p:cond delay="3299"/>
                            </p:stCondLst>
                            <p:childTnLst>
                              <p:par>
                                <p:cTn id="51" presetID="41" presetClass="entr" presetSubtype="0" fill="hold" grpId="0" nodeType="afterEffect">
                                  <p:stCondLst>
                                    <p:cond delay="0"/>
                                  </p:stCondLst>
                                  <p:iterate type="lt">
                                    <p:tmPct val="3333"/>
                                  </p:iterate>
                                  <p:childTnLst>
                                    <p:set>
                                      <p:cBhvr>
                                        <p:cTn id="52" dur="1" fill="hold">
                                          <p:stCondLst>
                                            <p:cond delay="0"/>
                                          </p:stCondLst>
                                        </p:cTn>
                                        <p:tgtEl>
                                          <p:spTgt spid="44"/>
                                        </p:tgtEl>
                                        <p:attrNameLst>
                                          <p:attrName>style.visibility</p:attrName>
                                        </p:attrNameLst>
                                      </p:cBhvr>
                                      <p:to>
                                        <p:strVal val="visible"/>
                                      </p:to>
                                    </p:set>
                                    <p:anim calcmode="lin" valueType="num">
                                      <p:cBhvr>
                                        <p:cTn id="53" dur="7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4" dur="750" fill="hold"/>
                                        <p:tgtEl>
                                          <p:spTgt spid="44"/>
                                        </p:tgtEl>
                                        <p:attrNameLst>
                                          <p:attrName>ppt_y</p:attrName>
                                        </p:attrNameLst>
                                      </p:cBhvr>
                                      <p:tavLst>
                                        <p:tav tm="0">
                                          <p:val>
                                            <p:strVal val="#ppt_y"/>
                                          </p:val>
                                        </p:tav>
                                        <p:tav tm="100000">
                                          <p:val>
                                            <p:strVal val="#ppt_y"/>
                                          </p:val>
                                        </p:tav>
                                      </p:tavLst>
                                    </p:anim>
                                    <p:anim calcmode="lin" valueType="num">
                                      <p:cBhvr>
                                        <p:cTn id="55" dur="7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6" dur="7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750" tmFilter="0,0; .5, 1; 1, 1"/>
                                        <p:tgtEl>
                                          <p:spTgt spid="44"/>
                                        </p:tgtEl>
                                      </p:cBhvr>
                                    </p:animEffect>
                                  </p:childTnLst>
                                </p:cTn>
                              </p:par>
                            </p:childTnLst>
                          </p:cTn>
                        </p:par>
                        <p:par>
                          <p:cTn id="58" fill="hold">
                            <p:stCondLst>
                              <p:cond delay="4999"/>
                            </p:stCondLst>
                            <p:childTnLst>
                              <p:par>
                                <p:cTn id="59" presetID="56" presetClass="entr" presetSubtype="0" fill="hold" grpId="0" nodeType="afterEffect">
                                  <p:stCondLst>
                                    <p:cond delay="17"/>
                                  </p:stCondLst>
                                  <p:iterate type="lt">
                                    <p:tmPct val="10000"/>
                                  </p:iterate>
                                  <p:childTnLst>
                                    <p:set>
                                      <p:cBhvr>
                                        <p:cTn id="60" dur="1" fill="hold">
                                          <p:stCondLst>
                                            <p:cond delay="0"/>
                                          </p:stCondLst>
                                        </p:cTn>
                                        <p:tgtEl>
                                          <p:spTgt spid="43"/>
                                        </p:tgtEl>
                                        <p:attrNameLst>
                                          <p:attrName>style.visibility</p:attrName>
                                        </p:attrNameLst>
                                      </p:cBhvr>
                                      <p:to>
                                        <p:strVal val="visible"/>
                                      </p:to>
                                    </p:set>
                                    <p:anim by="(-#ppt_w*2)" calcmode="lin" valueType="num">
                                      <p:cBhvr rctx="PPT">
                                        <p:cTn id="61" dur="375" autoRev="1" fill="hold">
                                          <p:stCondLst>
                                            <p:cond delay="0"/>
                                          </p:stCondLst>
                                        </p:cTn>
                                        <p:tgtEl>
                                          <p:spTgt spid="43"/>
                                        </p:tgtEl>
                                        <p:attrNameLst>
                                          <p:attrName>ppt_w</p:attrName>
                                        </p:attrNameLst>
                                      </p:cBhvr>
                                    </p:anim>
                                    <p:anim by="(#ppt_w*0.50)" calcmode="lin" valueType="num">
                                      <p:cBhvr>
                                        <p:cTn id="62" dur="375" decel="50000" autoRev="1" fill="hold">
                                          <p:stCondLst>
                                            <p:cond delay="0"/>
                                          </p:stCondLst>
                                        </p:cTn>
                                        <p:tgtEl>
                                          <p:spTgt spid="43"/>
                                        </p:tgtEl>
                                        <p:attrNameLst>
                                          <p:attrName>ppt_x</p:attrName>
                                        </p:attrNameLst>
                                      </p:cBhvr>
                                    </p:anim>
                                    <p:anim from="(-#ppt_h/2)" to="(#ppt_y)" calcmode="lin" valueType="num">
                                      <p:cBhvr>
                                        <p:cTn id="63" dur="750" fill="hold">
                                          <p:stCondLst>
                                            <p:cond delay="0"/>
                                          </p:stCondLst>
                                        </p:cTn>
                                        <p:tgtEl>
                                          <p:spTgt spid="43"/>
                                        </p:tgtEl>
                                        <p:attrNameLst>
                                          <p:attrName>ppt_y</p:attrName>
                                        </p:attrNameLst>
                                      </p:cBhvr>
                                    </p:anim>
                                    <p:animRot by="21600000">
                                      <p:cBhvr>
                                        <p:cTn id="64" dur="750" fill="hold">
                                          <p:stCondLst>
                                            <p:cond delay="0"/>
                                          </p:stCondLst>
                                        </p:cTn>
                                        <p:tgtEl>
                                          <p:spTgt spid="43"/>
                                        </p:tgtEl>
                                        <p:attrNameLst>
                                          <p:attrName>r</p:attrName>
                                        </p:attrNameLst>
                                      </p:cBhvr>
                                    </p:animRot>
                                  </p:childTnLst>
                                </p:cTn>
                              </p:par>
                            </p:childTnLst>
                          </p:cTn>
                        </p:par>
                        <p:par>
                          <p:cTn id="65" fill="hold">
                            <p:stCondLst>
                              <p:cond delay="7566"/>
                            </p:stCondLst>
                            <p:childTnLst>
                              <p:par>
                                <p:cTn id="66" presetID="22" presetClass="entr" presetSubtype="8" fill="hold" grpId="0" nodeType="afterEffect">
                                  <p:stCondLst>
                                    <p:cond delay="17"/>
                                  </p:stCondLst>
                                  <p:iterate type="lt">
                                    <p:tmPct val="30000"/>
                                  </p:iterate>
                                  <p:childTnLst>
                                    <p:set>
                                      <p:cBhvr>
                                        <p:cTn id="67" dur="1" fill="hold">
                                          <p:stCondLst>
                                            <p:cond delay="0"/>
                                          </p:stCondLst>
                                        </p:cTn>
                                        <p:tgtEl>
                                          <p:spTgt spid="58"/>
                                        </p:tgtEl>
                                        <p:attrNameLst>
                                          <p:attrName>style.visibility</p:attrName>
                                        </p:attrNameLst>
                                      </p:cBhvr>
                                      <p:to>
                                        <p:strVal val="visible"/>
                                      </p:to>
                                    </p:set>
                                    <p:animEffect transition="in" filter="wipe(left)">
                                      <p:cBhvr>
                                        <p:cTn id="68" dur="10"/>
                                        <p:tgtEl>
                                          <p:spTgt spid="58"/>
                                        </p:tgtEl>
                                      </p:cBhvr>
                                    </p:animEffect>
                                  </p:childTnLst>
                                </p:cTn>
                              </p:par>
                              <p:par>
                                <p:cTn id="69" presetID="42"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750"/>
                                        <p:tgtEl>
                                          <p:spTgt spid="15"/>
                                        </p:tgtEl>
                                      </p:cBhvr>
                                    </p:animEffect>
                                    <p:anim calcmode="lin" valueType="num">
                                      <p:cBhvr>
                                        <p:cTn id="72" dur="750" fill="hold"/>
                                        <p:tgtEl>
                                          <p:spTgt spid="15"/>
                                        </p:tgtEl>
                                        <p:attrNameLst>
                                          <p:attrName>ppt_x</p:attrName>
                                        </p:attrNameLst>
                                      </p:cBhvr>
                                      <p:tavLst>
                                        <p:tav tm="0">
                                          <p:val>
                                            <p:strVal val="#ppt_x"/>
                                          </p:val>
                                        </p:tav>
                                        <p:tav tm="100000">
                                          <p:val>
                                            <p:strVal val="#ppt_x"/>
                                          </p:val>
                                        </p:tav>
                                      </p:tavLst>
                                    </p:anim>
                                    <p:anim calcmode="lin" valueType="num">
                                      <p:cBhvr>
                                        <p:cTn id="73"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2" grpId="0" bldLvl="0" autoUpdateAnimBg="0"/>
      <p:bldP spid="43" grpId="0"/>
      <p:bldP spid="44" grpId="0"/>
      <p:bldP spid="12" grpId="0" animBg="1"/>
      <p:bldP spid="52"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778974" y="4117986"/>
            <a:ext cx="4356129" cy="1819079"/>
            <a:chOff x="4738330" y="2970594"/>
            <a:chExt cx="6489104" cy="1496968"/>
          </a:xfrm>
        </p:grpSpPr>
        <p:sp>
          <p:nvSpPr>
            <p:cNvPr id="21" name="矩形 20"/>
            <p:cNvSpPr/>
            <p:nvPr/>
          </p:nvSpPr>
          <p:spPr>
            <a:xfrm>
              <a:off x="4741484" y="2970594"/>
              <a:ext cx="6485950" cy="734505"/>
            </a:xfrm>
            <a:prstGeom prst="rect">
              <a:avLst/>
            </a:prstGeom>
          </p:spPr>
          <p:txBody>
            <a:bodyPr wrap="square">
              <a:spAutoFit/>
            </a:bodyPr>
            <a:lstStyle/>
            <a:p>
              <a:r>
                <a:rPr kumimoji="1" lang="zh-CN" altLang="en-US" sz="5200" b="1" dirty="0">
                  <a:solidFill>
                    <a:srgbClr val="002060"/>
                  </a:solidFill>
                  <a:latin typeface="微软雅黑" panose="020B0503020204020204" pitchFamily="34" charset="-122"/>
                  <a:ea typeface="微软雅黑" panose="020B0503020204020204" pitchFamily="34" charset="-122"/>
                </a:rPr>
                <a:t>加入你的标题</a:t>
              </a:r>
            </a:p>
          </p:txBody>
        </p:sp>
        <p:sp>
          <p:nvSpPr>
            <p:cNvPr id="22" name="矩形 21"/>
            <p:cNvSpPr/>
            <p:nvPr/>
          </p:nvSpPr>
          <p:spPr>
            <a:xfrm>
              <a:off x="4738330" y="3700131"/>
              <a:ext cx="6375579" cy="767431"/>
            </a:xfrm>
            <a:prstGeom prst="rect">
              <a:avLst/>
            </a:prstGeom>
          </p:spPr>
          <p:txBody>
            <a:bodyPr wrap="square">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5" name="平行四边形 14"/>
          <p:cNvSpPr/>
          <p:nvPr/>
        </p:nvSpPr>
        <p:spPr>
          <a:xfrm>
            <a:off x="2031201" y="925664"/>
            <a:ext cx="8644499" cy="1224297"/>
          </a:xfrm>
          <a:prstGeom prst="parallelogram">
            <a:avLst>
              <a:gd name="adj" fmla="val 716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0" y="1196288"/>
            <a:ext cx="12190415" cy="2008957"/>
            <a:chOff x="-1" y="1611086"/>
            <a:chExt cx="12190415" cy="3657600"/>
          </a:xfrm>
        </p:grpSpPr>
        <p:sp>
          <p:nvSpPr>
            <p:cNvPr id="17" name="矩形 3"/>
            <p:cNvSpPr/>
            <p:nvPr/>
          </p:nvSpPr>
          <p:spPr>
            <a:xfrm>
              <a:off x="261258" y="1620158"/>
              <a:ext cx="11929156" cy="2320473"/>
            </a:xfrm>
            <a:custGeom>
              <a:avLst/>
              <a:gdLst>
                <a:gd name="connsiteX0" fmla="*/ 0 w 12190413"/>
                <a:gd name="connsiteY0" fmla="*/ 0 h 3643086"/>
                <a:gd name="connsiteX1" fmla="*/ 12190413 w 12190413"/>
                <a:gd name="connsiteY1" fmla="*/ 0 h 3643086"/>
                <a:gd name="connsiteX2" fmla="*/ 12190413 w 12190413"/>
                <a:gd name="connsiteY2" fmla="*/ 3643086 h 3643086"/>
                <a:gd name="connsiteX3" fmla="*/ 0 w 12190413"/>
                <a:gd name="connsiteY3" fmla="*/ 3643086 h 3643086"/>
                <a:gd name="connsiteX4" fmla="*/ 0 w 12190413"/>
                <a:gd name="connsiteY4" fmla="*/ 0 h 3643086"/>
                <a:gd name="connsiteX0-1" fmla="*/ 1930400 w 12190413"/>
                <a:gd name="connsiteY0-2" fmla="*/ 0 h 3657600"/>
                <a:gd name="connsiteX1-3" fmla="*/ 12190413 w 12190413"/>
                <a:gd name="connsiteY1-4" fmla="*/ 14514 h 3657600"/>
                <a:gd name="connsiteX2-5" fmla="*/ 12190413 w 12190413"/>
                <a:gd name="connsiteY2-6" fmla="*/ 3657600 h 3657600"/>
                <a:gd name="connsiteX3-7" fmla="*/ 0 w 12190413"/>
                <a:gd name="connsiteY3-8" fmla="*/ 3657600 h 3657600"/>
                <a:gd name="connsiteX4-9" fmla="*/ 1930400 w 12190413"/>
                <a:gd name="connsiteY4-10" fmla="*/ 0 h 3657600"/>
                <a:gd name="connsiteX0-11" fmla="*/ 1669143 w 11929156"/>
                <a:gd name="connsiteY0-12" fmla="*/ 0 h 3727269"/>
                <a:gd name="connsiteX1-13" fmla="*/ 11929156 w 11929156"/>
                <a:gd name="connsiteY1-14" fmla="*/ 14514 h 3727269"/>
                <a:gd name="connsiteX2-15" fmla="*/ 11929156 w 11929156"/>
                <a:gd name="connsiteY2-16" fmla="*/ 3657600 h 3727269"/>
                <a:gd name="connsiteX3-17" fmla="*/ 0 w 11929156"/>
                <a:gd name="connsiteY3-18" fmla="*/ 3727269 h 3727269"/>
                <a:gd name="connsiteX4-19" fmla="*/ 1669143 w 11929156"/>
                <a:gd name="connsiteY4-20" fmla="*/ 0 h 3727269"/>
                <a:gd name="connsiteX0-21" fmla="*/ 1954893 w 11929156"/>
                <a:gd name="connsiteY0-22" fmla="*/ 22062 h 3712755"/>
                <a:gd name="connsiteX1-23" fmla="*/ 11929156 w 11929156"/>
                <a:gd name="connsiteY1-24" fmla="*/ 0 h 3712755"/>
                <a:gd name="connsiteX2-25" fmla="*/ 11929156 w 11929156"/>
                <a:gd name="connsiteY2-26" fmla="*/ 3643086 h 3712755"/>
                <a:gd name="connsiteX3-27" fmla="*/ 0 w 11929156"/>
                <a:gd name="connsiteY3-28" fmla="*/ 3712755 h 3712755"/>
                <a:gd name="connsiteX4-29" fmla="*/ 1954893 w 11929156"/>
                <a:gd name="connsiteY4-30" fmla="*/ 22062 h 3712755"/>
                <a:gd name="connsiteX0-31" fmla="*/ 1954893 w 11929156"/>
                <a:gd name="connsiteY0-32" fmla="*/ 22062 h 3712755"/>
                <a:gd name="connsiteX1-33" fmla="*/ 11929156 w 11929156"/>
                <a:gd name="connsiteY1-34" fmla="*/ 0 h 3712755"/>
                <a:gd name="connsiteX2-35" fmla="*/ 0 w 11929156"/>
                <a:gd name="connsiteY2-36" fmla="*/ 3712755 h 3712755"/>
                <a:gd name="connsiteX3-37" fmla="*/ 1954893 w 11929156"/>
                <a:gd name="connsiteY3-38" fmla="*/ 22062 h 3712755"/>
              </a:gdLst>
              <a:ahLst/>
              <a:cxnLst>
                <a:cxn ang="0">
                  <a:pos x="connsiteX0-1" y="connsiteY0-2"/>
                </a:cxn>
                <a:cxn ang="0">
                  <a:pos x="connsiteX1-3" y="connsiteY1-4"/>
                </a:cxn>
                <a:cxn ang="0">
                  <a:pos x="connsiteX2-5" y="connsiteY2-6"/>
                </a:cxn>
                <a:cxn ang="0">
                  <a:pos x="connsiteX3-7" y="connsiteY3-8"/>
                </a:cxn>
              </a:cxnLst>
              <a:rect l="l" t="t" r="r" b="b"/>
              <a:pathLst>
                <a:path w="11929156" h="3712755">
                  <a:moveTo>
                    <a:pt x="1954893" y="22062"/>
                  </a:moveTo>
                  <a:lnTo>
                    <a:pt x="11929156" y="0"/>
                  </a:lnTo>
                  <a:lnTo>
                    <a:pt x="0" y="3712755"/>
                  </a:lnTo>
                  <a:lnTo>
                    <a:pt x="1954893" y="2206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p:nvSpPr>
          <p:spPr>
            <a:xfrm flipH="1" flipV="1">
              <a:off x="5642129"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blipFill dpi="0" rotWithShape="0">
              <a:blip r:embed="rId3" cstate="screen">
                <a:extLst>
                  <a:ext uri="{BEBA8EAE-BF5A-486C-A8C5-ECC9F3942E4B}">
                    <a14:imgProps xmlns:a14="http://schemas.microsoft.com/office/drawing/2010/main">
                      <a14:imgLayer r:embed="rId4">
                        <a14:imgEffect>
                          <a14:brightnessContrast bright="38000"/>
                        </a14:imgEffect>
                        <a14:imgEffect>
                          <a14:saturation sat="0"/>
                        </a14:imgEffect>
                        <a14:imgEffect>
                          <a14:sharpenSoften amount="58000"/>
                        </a14:imgEffect>
                      </a14:imgLayer>
                    </a14:imgProps>
                  </a:ext>
                </a:extLst>
              </a:blip>
              <a:srcRect/>
              <a:tile tx="-381000" ty="0" sx="39000" sy="39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8" name="直角三角形 37"/>
          <p:cNvSpPr/>
          <p:nvPr/>
        </p:nvSpPr>
        <p:spPr>
          <a:xfrm flipH="1">
            <a:off x="10210801" y="1488388"/>
            <a:ext cx="1979612" cy="1815299"/>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593651" y="1190349"/>
            <a:ext cx="2791118" cy="202508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a:solidFill>
                  <a:schemeClr val="bg1"/>
                </a:solidFill>
                <a:latin typeface="微软雅黑" panose="020B0503020204020204" pitchFamily="34" charset="-122"/>
                <a:ea typeface="微软雅黑" panose="020B0503020204020204" pitchFamily="34" charset="-122"/>
              </a:rPr>
              <a:t>ONE</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TextBox 23"/>
          <p:cNvSpPr txBox="1"/>
          <p:nvPr/>
        </p:nvSpPr>
        <p:spPr>
          <a:xfrm>
            <a:off x="977015" y="4175140"/>
            <a:ext cx="4468710" cy="2062103"/>
          </a:xfrm>
          <a:prstGeom prst="rect">
            <a:avLst/>
          </a:prstGeom>
          <a:noFill/>
        </p:spPr>
        <p:txBody>
          <a:bodyPr wrap="square" rtlCol="0">
            <a:spAutoFit/>
          </a:bodyPr>
          <a:lstStyle/>
          <a:p>
            <a:r>
              <a:rPr lang="en-US" altLang="zh-CN" sz="800" dirty="0">
                <a:solidFill>
                  <a:schemeClr val="bg1">
                    <a:lumMod val="7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lumMod val="75000"/>
                  </a:schemeClr>
                </a:solidFill>
                <a:latin typeface="微软雅黑" panose="020B0503020204020204" pitchFamily="34" charset="-122"/>
                <a:ea typeface="微软雅黑" panose="020B0503020204020204" pitchFamily="34" charset="-122"/>
              </a:rPr>
              <a:t>aste</a:t>
            </a:r>
            <a:r>
              <a:rPr lang="en-US" altLang="zh-CN" sz="800" dirty="0">
                <a:solidFill>
                  <a:schemeClr val="bg1">
                    <a:lumMod val="75000"/>
                  </a:scheme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a:p>
            <a:r>
              <a:rPr lang="en-US" altLang="zh-CN" sz="800" dirty="0">
                <a:solidFill>
                  <a:schemeClr val="bg1">
                    <a:lumMod val="75000"/>
                  </a:schemeClr>
                </a:solidFill>
                <a:latin typeface="微软雅黑" panose="020B0503020204020204" pitchFamily="34" charset="-122"/>
                <a:ea typeface="微软雅黑" panose="020B0503020204020204" pitchFamily="34" charset="-122"/>
              </a:rPr>
              <a:t>Your content to play here, or through your copy, </a:t>
            </a:r>
          </a:p>
          <a:p>
            <a:r>
              <a:rPr lang="en-US" altLang="zh-CN" sz="800" dirty="0">
                <a:solidFill>
                  <a:schemeClr val="bg1">
                    <a:lumMod val="7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lumMod val="75000"/>
                  </a:schemeClr>
                </a:solidFill>
                <a:latin typeface="微软雅黑" panose="020B0503020204020204" pitchFamily="34" charset="-122"/>
                <a:ea typeface="微软雅黑" panose="020B0503020204020204" pitchFamily="34" charset="-122"/>
              </a:rPr>
              <a:t>aste</a:t>
            </a:r>
            <a:r>
              <a:rPr lang="en-US" altLang="zh-CN" sz="800" dirty="0">
                <a:solidFill>
                  <a:schemeClr val="bg1">
                    <a:lumMod val="75000"/>
                  </a:scheme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a:p>
            <a:r>
              <a:rPr lang="en-US" altLang="zh-CN" sz="800" dirty="0">
                <a:solidFill>
                  <a:schemeClr val="bg1">
                    <a:lumMod val="7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lumMod val="75000"/>
                  </a:schemeClr>
                </a:solidFill>
                <a:latin typeface="微软雅黑" panose="020B0503020204020204" pitchFamily="34" charset="-122"/>
                <a:ea typeface="微软雅黑" panose="020B0503020204020204" pitchFamily="34" charset="-122"/>
              </a:rPr>
              <a:t>aste</a:t>
            </a:r>
            <a:r>
              <a:rPr lang="en-US" altLang="zh-CN" sz="800" dirty="0">
                <a:solidFill>
                  <a:schemeClr val="bg1">
                    <a:lumMod val="75000"/>
                  </a:scheme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a:p>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a:p>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a:p>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963907" y="163544"/>
            <a:ext cx="2007296" cy="1415143"/>
            <a:chOff x="8663779" y="330923"/>
            <a:chExt cx="2762846" cy="1947806"/>
          </a:xfrm>
        </p:grpSpPr>
        <p:sp>
          <p:nvSpPr>
            <p:cNvPr id="24" name="矩形 23"/>
            <p:cNvSpPr/>
            <p:nvPr/>
          </p:nvSpPr>
          <p:spPr>
            <a:xfrm>
              <a:off x="9240208" y="330923"/>
              <a:ext cx="817478" cy="81747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786738" y="1436900"/>
              <a:ext cx="841829" cy="841829"/>
            </a:xfrm>
            <a:prstGeom prst="rect">
              <a:avLst/>
            </a:prstGeom>
            <a:solidFill>
              <a:schemeClr val="tx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663779" y="1403632"/>
              <a:ext cx="438490" cy="438488"/>
            </a:xfrm>
            <a:prstGeom prst="rect">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988135" y="1148401"/>
              <a:ext cx="438490" cy="43848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61259" y="1237893"/>
            <a:ext cx="2007296" cy="1415143"/>
            <a:chOff x="8663779" y="330923"/>
            <a:chExt cx="2762846" cy="1947806"/>
          </a:xfrm>
        </p:grpSpPr>
        <p:sp>
          <p:nvSpPr>
            <p:cNvPr id="29" name="矩形 28"/>
            <p:cNvSpPr/>
            <p:nvPr/>
          </p:nvSpPr>
          <p:spPr>
            <a:xfrm>
              <a:off x="9240208" y="330923"/>
              <a:ext cx="817478" cy="81747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786738" y="1436900"/>
              <a:ext cx="841829" cy="84182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663779" y="1403632"/>
              <a:ext cx="438490" cy="43848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0988135" y="1148401"/>
              <a:ext cx="438490" cy="4384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100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750" fill="hold"/>
                                        <p:tgtEl>
                                          <p:spTgt spid="38"/>
                                        </p:tgtEl>
                                        <p:attrNameLst>
                                          <p:attrName>ppt_x</p:attrName>
                                        </p:attrNameLst>
                                      </p:cBhvr>
                                      <p:tavLst>
                                        <p:tav tm="0">
                                          <p:val>
                                            <p:strVal val="0-#ppt_w/2"/>
                                          </p:val>
                                        </p:tav>
                                        <p:tav tm="100000">
                                          <p:val>
                                            <p:strVal val="#ppt_x"/>
                                          </p:val>
                                        </p:tav>
                                      </p:tavLst>
                                    </p:anim>
                                    <p:anim calcmode="lin" valueType="num">
                                      <p:cBhvr additive="base">
                                        <p:cTn id="19" dur="750" fill="hold"/>
                                        <p:tgtEl>
                                          <p:spTgt spid="38"/>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17"/>
                                  </p:stCondLst>
                                  <p:iterate type="lt">
                                    <p:tmPct val="30000"/>
                                  </p:iterate>
                                  <p:childTnLst>
                                    <p:set>
                                      <p:cBhvr>
                                        <p:cTn id="28" dur="1" fill="hold">
                                          <p:stCondLst>
                                            <p:cond delay="0"/>
                                          </p:stCondLst>
                                        </p:cTn>
                                        <p:tgtEl>
                                          <p:spTgt spid="45"/>
                                        </p:tgtEl>
                                        <p:attrNameLst>
                                          <p:attrName>style.visibility</p:attrName>
                                        </p:attrNameLst>
                                      </p:cBhvr>
                                      <p:to>
                                        <p:strVal val="visible"/>
                                      </p:to>
                                    </p:set>
                                    <p:animEffect transition="in" filter="wipe(left)">
                                      <p:cBhvr>
                                        <p:cTn id="29" dur="10"/>
                                        <p:tgtEl>
                                          <p:spTgt spid="45"/>
                                        </p:tgtEl>
                                      </p:cBhvr>
                                    </p:animEffect>
                                  </p:childTnLst>
                                </p:cTn>
                              </p:par>
                            </p:childTnLst>
                          </p:cTn>
                        </p:par>
                        <p:par>
                          <p:cTn id="30" fill="hold">
                            <p:stCondLst>
                              <p:cond delay="3595"/>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53" presetClass="entr" presetSubtype="16"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p:cTn id="36" dur="750" fill="hold"/>
                                        <p:tgtEl>
                                          <p:spTgt spid="23"/>
                                        </p:tgtEl>
                                        <p:attrNameLst>
                                          <p:attrName>ppt_w</p:attrName>
                                        </p:attrNameLst>
                                      </p:cBhvr>
                                      <p:tavLst>
                                        <p:tav tm="0">
                                          <p:val>
                                            <p:fltVal val="0"/>
                                          </p:val>
                                        </p:tav>
                                        <p:tav tm="100000">
                                          <p:val>
                                            <p:strVal val="#ppt_w"/>
                                          </p:val>
                                        </p:tav>
                                      </p:tavLst>
                                    </p:anim>
                                    <p:anim calcmode="lin" valueType="num">
                                      <p:cBhvr>
                                        <p:cTn id="37" dur="750" fill="hold"/>
                                        <p:tgtEl>
                                          <p:spTgt spid="23"/>
                                        </p:tgtEl>
                                        <p:attrNameLst>
                                          <p:attrName>ppt_h</p:attrName>
                                        </p:attrNameLst>
                                      </p:cBhvr>
                                      <p:tavLst>
                                        <p:tav tm="0">
                                          <p:val>
                                            <p:fltVal val="0"/>
                                          </p:val>
                                        </p:tav>
                                        <p:tav tm="100000">
                                          <p:val>
                                            <p:strVal val="#ppt_h"/>
                                          </p:val>
                                        </p:tav>
                                      </p:tavLst>
                                    </p:anim>
                                    <p:animEffect transition="in" filter="fade">
                                      <p:cBhvr>
                                        <p:cTn id="38" dur="750"/>
                                        <p:tgtEl>
                                          <p:spTgt spid="23"/>
                                        </p:tgtEl>
                                      </p:cBhvr>
                                    </p:animEffect>
                                  </p:childTnLst>
                                </p:cTn>
                              </p:par>
                            </p:childTnLst>
                          </p:cTn>
                        </p:par>
                        <p:par>
                          <p:cTn id="39" fill="hold">
                            <p:stCondLst>
                              <p:cond delay="4095"/>
                            </p:stCondLst>
                            <p:childTnLst>
                              <p:par>
                                <p:cTn id="40" presetID="26" presetClass="emph" presetSubtype="0" fill="hold" nodeType="afterEffect">
                                  <p:stCondLst>
                                    <p:cond delay="0"/>
                                  </p:stCondLst>
                                  <p:childTnLst>
                                    <p:animEffect transition="out" filter="fade">
                                      <p:cBhvr>
                                        <p:cTn id="41" dur="500" tmFilter="0, 0; .2, .5; .8, .5; 1, 0"/>
                                        <p:tgtEl>
                                          <p:spTgt spid="23"/>
                                        </p:tgtEl>
                                      </p:cBhvr>
                                    </p:animEffect>
                                    <p:animScale>
                                      <p:cBhvr>
                                        <p:cTn id="42" dur="250" autoRev="1" fill="hold"/>
                                        <p:tgtEl>
                                          <p:spTgt spid="23"/>
                                        </p:tgtEl>
                                      </p:cBhvr>
                                      <p:by x="105000" y="105000"/>
                                    </p:animScale>
                                  </p:childTnLst>
                                </p:cTn>
                              </p:par>
                              <p:par>
                                <p:cTn id="43" presetID="53" presetClass="entr" presetSubtype="16" fill="hold" nodeType="withEffect">
                                  <p:stCondLst>
                                    <p:cond delay="5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750" fill="hold"/>
                                        <p:tgtEl>
                                          <p:spTgt spid="28"/>
                                        </p:tgtEl>
                                        <p:attrNameLst>
                                          <p:attrName>ppt_w</p:attrName>
                                        </p:attrNameLst>
                                      </p:cBhvr>
                                      <p:tavLst>
                                        <p:tav tm="0">
                                          <p:val>
                                            <p:fltVal val="0"/>
                                          </p:val>
                                        </p:tav>
                                        <p:tav tm="100000">
                                          <p:val>
                                            <p:strVal val="#ppt_w"/>
                                          </p:val>
                                        </p:tav>
                                      </p:tavLst>
                                    </p:anim>
                                    <p:anim calcmode="lin" valueType="num">
                                      <p:cBhvr>
                                        <p:cTn id="46" dur="750" fill="hold"/>
                                        <p:tgtEl>
                                          <p:spTgt spid="28"/>
                                        </p:tgtEl>
                                        <p:attrNameLst>
                                          <p:attrName>ppt_h</p:attrName>
                                        </p:attrNameLst>
                                      </p:cBhvr>
                                      <p:tavLst>
                                        <p:tav tm="0">
                                          <p:val>
                                            <p:fltVal val="0"/>
                                          </p:val>
                                        </p:tav>
                                        <p:tav tm="100000">
                                          <p:val>
                                            <p:strVal val="#ppt_h"/>
                                          </p:val>
                                        </p:tav>
                                      </p:tavLst>
                                    </p:anim>
                                    <p:animEffect transition="in" filter="fade">
                                      <p:cBhvr>
                                        <p:cTn id="47" dur="750"/>
                                        <p:tgtEl>
                                          <p:spTgt spid="28"/>
                                        </p:tgtEl>
                                      </p:cBhvr>
                                    </p:animEffect>
                                  </p:childTnLst>
                                </p:cTn>
                              </p:par>
                            </p:childTnLst>
                          </p:cTn>
                        </p:par>
                        <p:par>
                          <p:cTn id="48" fill="hold">
                            <p:stCondLst>
                              <p:cond delay="4595"/>
                            </p:stCondLst>
                            <p:childTnLst>
                              <p:par>
                                <p:cTn id="49" presetID="26" presetClass="emph" presetSubtype="0" fill="hold" nodeType="afterEffect">
                                  <p:stCondLst>
                                    <p:cond delay="0"/>
                                  </p:stCondLst>
                                  <p:childTnLst>
                                    <p:animEffect transition="out" filter="fade">
                                      <p:cBhvr>
                                        <p:cTn id="50" dur="500" tmFilter="0, 0; .2, .5; .8, .5; 1, 0"/>
                                        <p:tgtEl>
                                          <p:spTgt spid="28"/>
                                        </p:tgtEl>
                                      </p:cBhvr>
                                    </p:animEffect>
                                    <p:animScale>
                                      <p:cBhvr>
                                        <p:cTn id="51"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P spid="19"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screen"/>
          <a:srcRect/>
          <a:stretch>
            <a:fillRect/>
          </a:stretch>
        </p:blipFill>
        <p:spPr>
          <a:xfrm>
            <a:off x="8944986" y="2131190"/>
            <a:ext cx="2089637" cy="3113692"/>
          </a:xfrm>
          <a:custGeom>
            <a:avLst/>
            <a:gdLst>
              <a:gd name="connsiteX0" fmla="*/ 0 w 2089637"/>
              <a:gd name="connsiteY0" fmla="*/ 0 h 3113692"/>
              <a:gd name="connsiteX1" fmla="*/ 2089637 w 2089637"/>
              <a:gd name="connsiteY1" fmla="*/ 0 h 3113692"/>
              <a:gd name="connsiteX2" fmla="*/ 2089637 w 2089637"/>
              <a:gd name="connsiteY2" fmla="*/ 3113692 h 3113692"/>
              <a:gd name="connsiteX3" fmla="*/ 0 w 2089637"/>
              <a:gd name="connsiteY3" fmla="*/ 3113692 h 3113692"/>
            </a:gdLst>
            <a:ahLst/>
            <a:cxnLst>
              <a:cxn ang="0">
                <a:pos x="connsiteX0" y="connsiteY0"/>
              </a:cxn>
              <a:cxn ang="0">
                <a:pos x="connsiteX1" y="connsiteY1"/>
              </a:cxn>
              <a:cxn ang="0">
                <a:pos x="connsiteX2" y="connsiteY2"/>
              </a:cxn>
              <a:cxn ang="0">
                <a:pos x="connsiteX3" y="connsiteY3"/>
              </a:cxn>
            </a:cxnLst>
            <a:rect l="l" t="t" r="r" b="b"/>
            <a:pathLst>
              <a:path w="2089637" h="3113692">
                <a:moveTo>
                  <a:pt x="0" y="0"/>
                </a:moveTo>
                <a:lnTo>
                  <a:pt x="2089637" y="0"/>
                </a:lnTo>
                <a:lnTo>
                  <a:pt x="2089637" y="3113692"/>
                </a:lnTo>
                <a:lnTo>
                  <a:pt x="0" y="3113692"/>
                </a:lnTo>
                <a:close/>
              </a:path>
            </a:pathLst>
          </a:custGeom>
        </p:spPr>
      </p:pic>
      <p:pic>
        <p:nvPicPr>
          <p:cNvPr id="18" name="图片 17"/>
          <p:cNvPicPr>
            <a:picLocks noChangeAspect="1"/>
          </p:cNvPicPr>
          <p:nvPr/>
        </p:nvPicPr>
        <p:blipFill>
          <a:blip r:embed="rId3" cstate="screen"/>
          <a:srcRect/>
          <a:stretch>
            <a:fillRect/>
          </a:stretch>
        </p:blipFill>
        <p:spPr>
          <a:xfrm>
            <a:off x="6722033" y="2131190"/>
            <a:ext cx="2089637" cy="3113692"/>
          </a:xfrm>
          <a:custGeom>
            <a:avLst/>
            <a:gdLst>
              <a:gd name="connsiteX0" fmla="*/ 0 w 2089637"/>
              <a:gd name="connsiteY0" fmla="*/ 0 h 3113692"/>
              <a:gd name="connsiteX1" fmla="*/ 2089637 w 2089637"/>
              <a:gd name="connsiteY1" fmla="*/ 0 h 3113692"/>
              <a:gd name="connsiteX2" fmla="*/ 2089637 w 2089637"/>
              <a:gd name="connsiteY2" fmla="*/ 3113692 h 3113692"/>
              <a:gd name="connsiteX3" fmla="*/ 0 w 2089637"/>
              <a:gd name="connsiteY3" fmla="*/ 3113692 h 3113692"/>
            </a:gdLst>
            <a:ahLst/>
            <a:cxnLst>
              <a:cxn ang="0">
                <a:pos x="connsiteX0" y="connsiteY0"/>
              </a:cxn>
              <a:cxn ang="0">
                <a:pos x="connsiteX1" y="connsiteY1"/>
              </a:cxn>
              <a:cxn ang="0">
                <a:pos x="connsiteX2" y="connsiteY2"/>
              </a:cxn>
              <a:cxn ang="0">
                <a:pos x="connsiteX3" y="connsiteY3"/>
              </a:cxn>
            </a:cxnLst>
            <a:rect l="l" t="t" r="r" b="b"/>
            <a:pathLst>
              <a:path w="2089637" h="3113692">
                <a:moveTo>
                  <a:pt x="0" y="0"/>
                </a:moveTo>
                <a:lnTo>
                  <a:pt x="2089637" y="0"/>
                </a:lnTo>
                <a:lnTo>
                  <a:pt x="2089637" y="3113692"/>
                </a:lnTo>
                <a:lnTo>
                  <a:pt x="0" y="3113692"/>
                </a:lnTo>
                <a:close/>
              </a:path>
            </a:pathLst>
          </a:custGeom>
        </p:spPr>
      </p:pic>
      <p:pic>
        <p:nvPicPr>
          <p:cNvPr id="19" name="图片 18"/>
          <p:cNvPicPr>
            <a:picLocks noChangeAspect="1"/>
          </p:cNvPicPr>
          <p:nvPr/>
        </p:nvPicPr>
        <p:blipFill>
          <a:blip r:embed="rId4" cstate="screen"/>
          <a:srcRect/>
          <a:stretch>
            <a:fillRect/>
          </a:stretch>
        </p:blipFill>
        <p:spPr>
          <a:xfrm>
            <a:off x="4508607" y="2131190"/>
            <a:ext cx="2089637" cy="3113692"/>
          </a:xfrm>
          <a:custGeom>
            <a:avLst/>
            <a:gdLst>
              <a:gd name="connsiteX0" fmla="*/ 0 w 2089637"/>
              <a:gd name="connsiteY0" fmla="*/ 0 h 3113692"/>
              <a:gd name="connsiteX1" fmla="*/ 2089637 w 2089637"/>
              <a:gd name="connsiteY1" fmla="*/ 0 h 3113692"/>
              <a:gd name="connsiteX2" fmla="*/ 2089637 w 2089637"/>
              <a:gd name="connsiteY2" fmla="*/ 3113692 h 3113692"/>
              <a:gd name="connsiteX3" fmla="*/ 0 w 2089637"/>
              <a:gd name="connsiteY3" fmla="*/ 3113692 h 3113692"/>
            </a:gdLst>
            <a:ahLst/>
            <a:cxnLst>
              <a:cxn ang="0">
                <a:pos x="connsiteX0" y="connsiteY0"/>
              </a:cxn>
              <a:cxn ang="0">
                <a:pos x="connsiteX1" y="connsiteY1"/>
              </a:cxn>
              <a:cxn ang="0">
                <a:pos x="connsiteX2" y="connsiteY2"/>
              </a:cxn>
              <a:cxn ang="0">
                <a:pos x="connsiteX3" y="connsiteY3"/>
              </a:cxn>
            </a:cxnLst>
            <a:rect l="l" t="t" r="r" b="b"/>
            <a:pathLst>
              <a:path w="2089637" h="3113692">
                <a:moveTo>
                  <a:pt x="0" y="0"/>
                </a:moveTo>
                <a:lnTo>
                  <a:pt x="2089637" y="0"/>
                </a:lnTo>
                <a:lnTo>
                  <a:pt x="2089637" y="3113692"/>
                </a:lnTo>
                <a:lnTo>
                  <a:pt x="0" y="3113692"/>
                </a:lnTo>
                <a:close/>
              </a:path>
            </a:pathLst>
          </a:custGeom>
        </p:spPr>
      </p:pic>
      <p:grpSp>
        <p:nvGrpSpPr>
          <p:cNvPr id="20" name="组合 19"/>
          <p:cNvGrpSpPr/>
          <p:nvPr/>
        </p:nvGrpSpPr>
        <p:grpSpPr>
          <a:xfrm>
            <a:off x="555837" y="503391"/>
            <a:ext cx="2606484" cy="761083"/>
            <a:chOff x="766853" y="1572536"/>
            <a:chExt cx="2606484" cy="761083"/>
          </a:xfrm>
        </p:grpSpPr>
        <p:sp>
          <p:nvSpPr>
            <p:cNvPr id="21" name="TextBox 1"/>
            <p:cNvSpPr txBox="1"/>
            <p:nvPr/>
          </p:nvSpPr>
          <p:spPr>
            <a:xfrm>
              <a:off x="766853" y="1572536"/>
              <a:ext cx="2208938" cy="502061"/>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1.1</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项目介绍</a:t>
              </a:r>
            </a:p>
          </p:txBody>
        </p:sp>
        <p:sp>
          <p:nvSpPr>
            <p:cNvPr id="22" name="TextBox 1"/>
            <p:cNvSpPr txBox="1"/>
            <p:nvPr/>
          </p:nvSpPr>
          <p:spPr>
            <a:xfrm>
              <a:off x="766854" y="2002631"/>
              <a:ext cx="2606483" cy="330988"/>
            </a:xfrm>
            <a:prstGeom prst="rect">
              <a:avLst/>
            </a:prstGeom>
            <a:noFill/>
          </p:spPr>
          <p:txBody>
            <a:bodyPr wrap="none" lIns="0" tIns="0" rIns="0" rtlCol="0">
              <a:spAutoFit/>
            </a:bodyPr>
            <a:lstStyle/>
            <a:p>
              <a:pPr>
                <a:lnSpc>
                  <a:spcPts val="243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PROJECT</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DESCRIPTION</a:t>
              </a:r>
            </a:p>
          </p:txBody>
        </p:sp>
      </p:grpSp>
      <p:grpSp>
        <p:nvGrpSpPr>
          <p:cNvPr id="23" name="组合 22"/>
          <p:cNvGrpSpPr/>
          <p:nvPr/>
        </p:nvGrpSpPr>
        <p:grpSpPr>
          <a:xfrm>
            <a:off x="429910" y="2875595"/>
            <a:ext cx="5638800" cy="1753734"/>
            <a:chOff x="6096000" y="5128967"/>
            <a:chExt cx="5638800" cy="1753734"/>
          </a:xfrm>
        </p:grpSpPr>
        <p:sp>
          <p:nvSpPr>
            <p:cNvPr id="24" name="文本框 9"/>
            <p:cNvSpPr txBox="1"/>
            <p:nvPr/>
          </p:nvSpPr>
          <p:spPr>
            <a:xfrm>
              <a:off x="6096000" y="5128967"/>
              <a:ext cx="5638800" cy="523220"/>
            </a:xfrm>
            <a:prstGeom prst="rect">
              <a:avLst/>
            </a:prstGeom>
            <a:noFill/>
          </p:spPr>
          <p:txBody>
            <a:bodyPr wrap="square" rtlCol="0">
              <a:spAutoFit/>
            </a:bodyPr>
            <a:lstStyle/>
            <a:p>
              <a:r>
                <a:rPr lang="zh-CN" altLang="en-US" sz="2800" dirty="0">
                  <a:solidFill>
                    <a:srgbClr val="E7E6E6">
                      <a:lumMod val="50000"/>
                    </a:srgbClr>
                  </a:solidFill>
                  <a:latin typeface="等线" panose="02010600030101010101" charset="-122"/>
                </a:rPr>
                <a:t>共享经济</a:t>
              </a:r>
            </a:p>
          </p:txBody>
        </p:sp>
        <p:sp>
          <p:nvSpPr>
            <p:cNvPr id="25" name="矩形 24"/>
            <p:cNvSpPr/>
            <p:nvPr/>
          </p:nvSpPr>
          <p:spPr>
            <a:xfrm>
              <a:off x="6096000" y="5682372"/>
              <a:ext cx="3857932" cy="1200329"/>
            </a:xfrm>
            <a:prstGeom prst="rect">
              <a:avLst/>
            </a:prstGeom>
          </p:spPr>
          <p:txBody>
            <a:bodyPr wrap="square">
              <a:spAutoFit/>
            </a:bodyPr>
            <a:lstStyle/>
            <a:p>
              <a:pPr>
                <a:spcBef>
                  <a:spcPct val="0"/>
                </a:spcBef>
              </a:pPr>
              <a:r>
                <a:rPr lang="zh-CN" altLang="en-US" sz="1200" dirty="0">
                  <a:solidFill>
                    <a:srgbClr val="E7E6E6">
                      <a:lumMod val="50000"/>
                    </a:srgbClr>
                  </a:solidFill>
                  <a:latin typeface="等线" panose="02010600030101010101"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sp>
        <p:nvSpPr>
          <p:cNvPr id="26" name="文本框 15"/>
          <p:cNvSpPr txBox="1"/>
          <p:nvPr/>
        </p:nvSpPr>
        <p:spPr>
          <a:xfrm>
            <a:off x="4403832" y="5325632"/>
            <a:ext cx="1922780" cy="369332"/>
          </a:xfrm>
          <a:prstGeom prst="rect">
            <a:avLst/>
          </a:prstGeom>
          <a:noFill/>
        </p:spPr>
        <p:txBody>
          <a:bodyPr wrap="square" rtlCol="0">
            <a:spAutoFit/>
          </a:bodyPr>
          <a:lstStyle/>
          <a:p>
            <a:r>
              <a:rPr lang="zh-CN" altLang="en-US" dirty="0">
                <a:solidFill>
                  <a:srgbClr val="E7E6E6">
                    <a:lumMod val="50000"/>
                  </a:srgbClr>
                </a:solidFill>
                <a:latin typeface="Century Gothic" panose="020B0502020202020204" pitchFamily="34" charset="0"/>
              </a:rPr>
              <a:t>标题</a:t>
            </a:r>
          </a:p>
        </p:txBody>
      </p:sp>
      <p:sp>
        <p:nvSpPr>
          <p:cNvPr id="27" name="矩形 26"/>
          <p:cNvSpPr/>
          <p:nvPr/>
        </p:nvSpPr>
        <p:spPr>
          <a:xfrm>
            <a:off x="4413357" y="5676370"/>
            <a:ext cx="2308675" cy="346249"/>
          </a:xfrm>
          <a:prstGeom prst="rect">
            <a:avLst/>
          </a:prstGeom>
        </p:spPr>
        <p:txBody>
          <a:bodyPr wrap="square">
            <a:spAutoFit/>
          </a:bodyPr>
          <a:lstStyle/>
          <a:p>
            <a:pPr>
              <a:lnSpc>
                <a:spcPct val="150000"/>
              </a:lnSpc>
            </a:pPr>
            <a:r>
              <a:rPr lang="zh-CN" altLang="en-US" sz="1100" dirty="0">
                <a:solidFill>
                  <a:srgbClr val="E7E6E6">
                    <a:lumMod val="50000"/>
                  </a:srgbClr>
                </a:solidFill>
                <a:latin typeface="等线" panose="02010600030101010101" charset="-122"/>
              </a:rPr>
              <a:t>请替换文字内容，添加相关标题</a:t>
            </a:r>
            <a:endParaRPr lang="zh-CN" altLang="en-US" sz="1100" dirty="0">
              <a:solidFill>
                <a:prstClr val="black"/>
              </a:solidFill>
              <a:latin typeface="等线" panose="02010600030101010101" charset="-122"/>
            </a:endParaRPr>
          </a:p>
        </p:txBody>
      </p:sp>
      <p:sp>
        <p:nvSpPr>
          <p:cNvPr id="28" name="文本框 18"/>
          <p:cNvSpPr txBox="1"/>
          <p:nvPr/>
        </p:nvSpPr>
        <p:spPr>
          <a:xfrm>
            <a:off x="6722034" y="5325632"/>
            <a:ext cx="1922780" cy="369332"/>
          </a:xfrm>
          <a:prstGeom prst="rect">
            <a:avLst/>
          </a:prstGeom>
          <a:noFill/>
        </p:spPr>
        <p:txBody>
          <a:bodyPr wrap="square" rtlCol="0">
            <a:spAutoFit/>
          </a:bodyPr>
          <a:lstStyle/>
          <a:p>
            <a:r>
              <a:rPr lang="zh-CN" altLang="en-US" dirty="0">
                <a:solidFill>
                  <a:srgbClr val="E7E6E6">
                    <a:lumMod val="50000"/>
                  </a:srgbClr>
                </a:solidFill>
                <a:latin typeface="Century Gothic" panose="020B0502020202020204" pitchFamily="34" charset="0"/>
              </a:rPr>
              <a:t>标题</a:t>
            </a:r>
          </a:p>
        </p:txBody>
      </p:sp>
      <p:sp>
        <p:nvSpPr>
          <p:cNvPr id="29" name="矩形 28"/>
          <p:cNvSpPr/>
          <p:nvPr/>
        </p:nvSpPr>
        <p:spPr>
          <a:xfrm>
            <a:off x="6731559" y="5676370"/>
            <a:ext cx="2382593" cy="346249"/>
          </a:xfrm>
          <a:prstGeom prst="rect">
            <a:avLst/>
          </a:prstGeom>
        </p:spPr>
        <p:txBody>
          <a:bodyPr wrap="square">
            <a:spAutoFit/>
          </a:bodyPr>
          <a:lstStyle/>
          <a:p>
            <a:pPr>
              <a:lnSpc>
                <a:spcPct val="150000"/>
              </a:lnSpc>
            </a:pPr>
            <a:r>
              <a:rPr lang="zh-CN" altLang="en-US" sz="1100" dirty="0">
                <a:solidFill>
                  <a:srgbClr val="E7E6E6">
                    <a:lumMod val="50000"/>
                  </a:srgbClr>
                </a:solidFill>
                <a:latin typeface="等线" panose="02010600030101010101" charset="-122"/>
              </a:rPr>
              <a:t>请替换文字内容，添加相关标题</a:t>
            </a:r>
            <a:endParaRPr lang="zh-CN" altLang="en-US" sz="1100" dirty="0">
              <a:solidFill>
                <a:prstClr val="black"/>
              </a:solidFill>
              <a:latin typeface="等线" panose="02010600030101010101" charset="-122"/>
            </a:endParaRPr>
          </a:p>
        </p:txBody>
      </p:sp>
      <p:sp>
        <p:nvSpPr>
          <p:cNvPr id="30" name="文本框 21"/>
          <p:cNvSpPr txBox="1"/>
          <p:nvPr/>
        </p:nvSpPr>
        <p:spPr>
          <a:xfrm>
            <a:off x="8935460" y="5325632"/>
            <a:ext cx="1922780" cy="369332"/>
          </a:xfrm>
          <a:prstGeom prst="rect">
            <a:avLst/>
          </a:prstGeom>
          <a:noFill/>
        </p:spPr>
        <p:txBody>
          <a:bodyPr wrap="square" rtlCol="0">
            <a:spAutoFit/>
          </a:bodyPr>
          <a:lstStyle/>
          <a:p>
            <a:r>
              <a:rPr lang="zh-CN" altLang="en-US" dirty="0">
                <a:solidFill>
                  <a:srgbClr val="E7E6E6">
                    <a:lumMod val="50000"/>
                  </a:srgbClr>
                </a:solidFill>
                <a:latin typeface="Century Gothic" panose="020B0502020202020204" pitchFamily="34" charset="0"/>
              </a:rPr>
              <a:t>标题</a:t>
            </a:r>
          </a:p>
        </p:txBody>
      </p:sp>
      <p:sp>
        <p:nvSpPr>
          <p:cNvPr id="31" name="矩形 30"/>
          <p:cNvSpPr/>
          <p:nvPr/>
        </p:nvSpPr>
        <p:spPr>
          <a:xfrm>
            <a:off x="8944985" y="5676370"/>
            <a:ext cx="2382593" cy="346249"/>
          </a:xfrm>
          <a:prstGeom prst="rect">
            <a:avLst/>
          </a:prstGeom>
        </p:spPr>
        <p:txBody>
          <a:bodyPr wrap="square">
            <a:spAutoFit/>
          </a:bodyPr>
          <a:lstStyle/>
          <a:p>
            <a:pPr>
              <a:lnSpc>
                <a:spcPct val="150000"/>
              </a:lnSpc>
            </a:pPr>
            <a:r>
              <a:rPr lang="zh-CN" altLang="en-US" sz="1100" dirty="0">
                <a:solidFill>
                  <a:srgbClr val="E7E6E6">
                    <a:lumMod val="50000"/>
                  </a:srgbClr>
                </a:solidFill>
                <a:latin typeface="等线" panose="02010600030101010101" charset="-122"/>
              </a:rPr>
              <a:t>请替换文字内容，添加相关标题</a:t>
            </a:r>
            <a:endParaRPr lang="zh-CN" altLang="en-US" sz="1100" dirty="0">
              <a:solidFill>
                <a:prstClr val="black"/>
              </a:solidFill>
              <a:latin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
          <p:cNvSpPr txBox="1"/>
          <p:nvPr/>
        </p:nvSpPr>
        <p:spPr>
          <a:xfrm>
            <a:off x="485499" y="405364"/>
            <a:ext cx="2216954"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1.2</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商业模式</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BUSINESS</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MODEL</a:t>
            </a:r>
          </a:p>
        </p:txBody>
      </p:sp>
      <p:grpSp>
        <p:nvGrpSpPr>
          <p:cNvPr id="29" name="组合 28"/>
          <p:cNvGrpSpPr/>
          <p:nvPr/>
        </p:nvGrpSpPr>
        <p:grpSpPr>
          <a:xfrm>
            <a:off x="-1241682" y="2247948"/>
            <a:ext cx="14675365" cy="2989963"/>
            <a:chOff x="-1241682" y="2247948"/>
            <a:chExt cx="14675365" cy="2989963"/>
          </a:xfrm>
        </p:grpSpPr>
        <p:sp>
          <p:nvSpPr>
            <p:cNvPr id="30" name="弧形 29"/>
            <p:cNvSpPr/>
            <p:nvPr/>
          </p:nvSpPr>
          <p:spPr>
            <a:xfrm rot="17100000">
              <a:off x="5770377" y="2672474"/>
              <a:ext cx="832677" cy="1161792"/>
            </a:xfrm>
            <a:prstGeom prst="arc">
              <a:avLst>
                <a:gd name="adj1" fmla="val 17539136"/>
                <a:gd name="adj2" fmla="val 1563469"/>
              </a:avLst>
            </a:prstGeom>
            <a:noFill/>
            <a:ln w="6350" cap="flat" cmpd="sng" algn="ctr">
              <a:solidFill>
                <a:sysClr val="window" lastClr="FFFFFF">
                  <a:lumMod val="50000"/>
                </a:sysClr>
              </a:solidFill>
              <a:prstDash val="solid"/>
              <a:miter lim="800000"/>
              <a:tailEnd type="triangle" w="sm"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cs typeface="+mn-cs"/>
              </a:endParaRPr>
            </a:p>
          </p:txBody>
        </p:sp>
        <p:sp>
          <p:nvSpPr>
            <p:cNvPr id="31" name="弧形 30"/>
            <p:cNvSpPr/>
            <p:nvPr/>
          </p:nvSpPr>
          <p:spPr>
            <a:xfrm rot="900000">
              <a:off x="6281658" y="3376402"/>
              <a:ext cx="832677" cy="1161792"/>
            </a:xfrm>
            <a:prstGeom prst="arc">
              <a:avLst>
                <a:gd name="adj1" fmla="val 17672926"/>
                <a:gd name="adj2" fmla="val 1563469"/>
              </a:avLst>
            </a:prstGeom>
            <a:noFill/>
            <a:ln w="6350" cap="flat" cmpd="sng" algn="ctr">
              <a:solidFill>
                <a:sysClr val="window" lastClr="FFFFFF">
                  <a:lumMod val="50000"/>
                </a:sysClr>
              </a:solidFill>
              <a:prstDash val="solid"/>
              <a:miter lim="800000"/>
              <a:tailEnd type="triangle" w="sm"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cs typeface="+mn-cs"/>
              </a:endParaRPr>
            </a:p>
          </p:txBody>
        </p:sp>
        <p:sp>
          <p:nvSpPr>
            <p:cNvPr id="32" name="弧形 31"/>
            <p:cNvSpPr/>
            <p:nvPr/>
          </p:nvSpPr>
          <p:spPr>
            <a:xfrm rot="6300000">
              <a:off x="5612454" y="3894367"/>
              <a:ext cx="832677" cy="1161792"/>
            </a:xfrm>
            <a:prstGeom prst="arc">
              <a:avLst>
                <a:gd name="adj1" fmla="val 17539136"/>
                <a:gd name="adj2" fmla="val 1563469"/>
              </a:avLst>
            </a:prstGeom>
            <a:noFill/>
            <a:ln w="6350" cap="flat" cmpd="sng" algn="ctr">
              <a:solidFill>
                <a:sysClr val="window" lastClr="FFFFFF">
                  <a:lumMod val="50000"/>
                </a:sysClr>
              </a:solidFill>
              <a:prstDash val="solid"/>
              <a:miter lim="800000"/>
              <a:tailEnd type="triangle" w="sm"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cs typeface="+mn-cs"/>
              </a:endParaRPr>
            </a:p>
          </p:txBody>
        </p:sp>
        <p:sp>
          <p:nvSpPr>
            <p:cNvPr id="33" name="弧形 32"/>
            <p:cNvSpPr/>
            <p:nvPr/>
          </p:nvSpPr>
          <p:spPr>
            <a:xfrm rot="11700000">
              <a:off x="5077666" y="3188542"/>
              <a:ext cx="832677" cy="1161792"/>
            </a:xfrm>
            <a:prstGeom prst="arc">
              <a:avLst>
                <a:gd name="adj1" fmla="val 17539136"/>
                <a:gd name="adj2" fmla="val 1563469"/>
              </a:avLst>
            </a:prstGeom>
            <a:noFill/>
            <a:ln w="6350" cap="flat" cmpd="sng" algn="ctr">
              <a:solidFill>
                <a:sysClr val="window" lastClr="FFFFFF">
                  <a:lumMod val="50000"/>
                </a:sysClr>
              </a:solidFill>
              <a:prstDash val="solid"/>
              <a:miter lim="800000"/>
              <a:tailEnd type="triangle" w="sm"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cs typeface="+mn-cs"/>
              </a:endParaRPr>
            </a:p>
          </p:txBody>
        </p:sp>
        <p:sp>
          <p:nvSpPr>
            <p:cNvPr id="34" name="椭圆 33"/>
            <p:cNvSpPr/>
            <p:nvPr/>
          </p:nvSpPr>
          <p:spPr>
            <a:xfrm>
              <a:off x="5958349" y="3726964"/>
              <a:ext cx="257589" cy="257589"/>
            </a:xfrm>
            <a:prstGeom prst="ellipse">
              <a:avLst/>
            </a:prstGeom>
            <a:solidFill>
              <a:srgbClr val="1941B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35" name="椭圆 34"/>
            <p:cNvSpPr/>
            <p:nvPr/>
          </p:nvSpPr>
          <p:spPr>
            <a:xfrm>
              <a:off x="4748596" y="2521941"/>
              <a:ext cx="900301" cy="900301"/>
            </a:xfrm>
            <a:prstGeom prst="ellips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36" name="椭圆 35"/>
            <p:cNvSpPr/>
            <p:nvPr/>
          </p:nvSpPr>
          <p:spPr>
            <a:xfrm>
              <a:off x="6543104" y="2521941"/>
              <a:ext cx="900301" cy="900301"/>
            </a:xfrm>
            <a:prstGeom prst="ellips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37" name="椭圆 36"/>
            <p:cNvSpPr/>
            <p:nvPr/>
          </p:nvSpPr>
          <p:spPr>
            <a:xfrm>
              <a:off x="4748596" y="4306391"/>
              <a:ext cx="900301" cy="900301"/>
            </a:xfrm>
            <a:prstGeom prst="ellips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38" name="椭圆 37"/>
            <p:cNvSpPr/>
            <p:nvPr/>
          </p:nvSpPr>
          <p:spPr>
            <a:xfrm>
              <a:off x="6543104" y="4306391"/>
              <a:ext cx="900301" cy="900301"/>
            </a:xfrm>
            <a:prstGeom prst="ellipse">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cs typeface="+mn-cs"/>
              </a:endParaRPr>
            </a:p>
          </p:txBody>
        </p:sp>
        <p:grpSp>
          <p:nvGrpSpPr>
            <p:cNvPr id="39" name="Group 4"/>
            <p:cNvGrpSpPr>
              <a:grpSpLocks noChangeAspect="1"/>
            </p:cNvGrpSpPr>
            <p:nvPr/>
          </p:nvGrpSpPr>
          <p:grpSpPr bwMode="auto">
            <a:xfrm>
              <a:off x="4980591" y="2822863"/>
              <a:ext cx="438272" cy="298455"/>
              <a:chOff x="3135" y="1799"/>
              <a:chExt cx="326" cy="222"/>
            </a:xfrm>
            <a:solidFill>
              <a:sysClr val="window" lastClr="FFFFFF"/>
            </a:solidFill>
          </p:grpSpPr>
          <p:sp>
            <p:nvSpPr>
              <p:cNvPr id="51" name="Oval 5"/>
              <p:cNvSpPr>
                <a:spLocks noChangeArrowheads="1"/>
              </p:cNvSpPr>
              <p:nvPr/>
            </p:nvSpPr>
            <p:spPr bwMode="auto">
              <a:xfrm>
                <a:off x="3228" y="1974"/>
                <a:ext cx="47" cy="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2" name="Oval 6"/>
              <p:cNvSpPr>
                <a:spLocks noChangeArrowheads="1"/>
              </p:cNvSpPr>
              <p:nvPr/>
            </p:nvSpPr>
            <p:spPr bwMode="auto">
              <a:xfrm>
                <a:off x="3356" y="1974"/>
                <a:ext cx="47" cy="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3" name="Freeform 7"/>
              <p:cNvSpPr>
                <a:spLocks noEditPoints="1"/>
              </p:cNvSpPr>
              <p:nvPr/>
            </p:nvSpPr>
            <p:spPr bwMode="auto">
              <a:xfrm>
                <a:off x="3135" y="1799"/>
                <a:ext cx="326" cy="152"/>
              </a:xfrm>
              <a:custGeom>
                <a:avLst/>
                <a:gdLst>
                  <a:gd name="T0" fmla="*/ 9 w 168"/>
                  <a:gd name="T1" fmla="*/ 0 h 78"/>
                  <a:gd name="T2" fmla="*/ 14 w 168"/>
                  <a:gd name="T3" fmla="*/ 18 h 78"/>
                  <a:gd name="T4" fmla="*/ 168 w 168"/>
                  <a:gd name="T5" fmla="*/ 18 h 78"/>
                  <a:gd name="T6" fmla="*/ 39 w 168"/>
                  <a:gd name="T7" fmla="*/ 30 h 78"/>
                  <a:gd name="T8" fmla="*/ 42 w 168"/>
                  <a:gd name="T9" fmla="*/ 33 h 78"/>
                  <a:gd name="T10" fmla="*/ 108 w 168"/>
                  <a:gd name="T11" fmla="*/ 45 h 78"/>
                  <a:gd name="T12" fmla="*/ 102 w 168"/>
                  <a:gd name="T13" fmla="*/ 27 h 78"/>
                  <a:gd name="T14" fmla="*/ 99 w 168"/>
                  <a:gd name="T15" fmla="*/ 30 h 78"/>
                  <a:gd name="T16" fmla="*/ 99 w 168"/>
                  <a:gd name="T17" fmla="*/ 42 h 78"/>
                  <a:gd name="T18" fmla="*/ 96 w 168"/>
                  <a:gd name="T19" fmla="*/ 39 h 78"/>
                  <a:gd name="T20" fmla="*/ 78 w 168"/>
                  <a:gd name="T21" fmla="*/ 33 h 78"/>
                  <a:gd name="T22" fmla="*/ 66 w 168"/>
                  <a:gd name="T23" fmla="*/ 27 h 78"/>
                  <a:gd name="T24" fmla="*/ 63 w 168"/>
                  <a:gd name="T25" fmla="*/ 30 h 78"/>
                  <a:gd name="T26" fmla="*/ 57 w 168"/>
                  <a:gd name="T27" fmla="*/ 30 h 78"/>
                  <a:gd name="T28" fmla="*/ 54 w 168"/>
                  <a:gd name="T29" fmla="*/ 27 h 78"/>
                  <a:gd name="T30" fmla="*/ 48 w 168"/>
                  <a:gd name="T31" fmla="*/ 39 h 78"/>
                  <a:gd name="T32" fmla="*/ 54 w 168"/>
                  <a:gd name="T33" fmla="*/ 57 h 78"/>
                  <a:gd name="T34" fmla="*/ 57 w 168"/>
                  <a:gd name="T35" fmla="*/ 54 h 78"/>
                  <a:gd name="T36" fmla="*/ 63 w 168"/>
                  <a:gd name="T37" fmla="*/ 42 h 78"/>
                  <a:gd name="T38" fmla="*/ 60 w 168"/>
                  <a:gd name="T39" fmla="*/ 39 h 78"/>
                  <a:gd name="T40" fmla="*/ 60 w 168"/>
                  <a:gd name="T41" fmla="*/ 63 h 78"/>
                  <a:gd name="T42" fmla="*/ 66 w 168"/>
                  <a:gd name="T43" fmla="*/ 57 h 78"/>
                  <a:gd name="T44" fmla="*/ 69 w 168"/>
                  <a:gd name="T45" fmla="*/ 54 h 78"/>
                  <a:gd name="T46" fmla="*/ 75 w 168"/>
                  <a:gd name="T47" fmla="*/ 42 h 78"/>
                  <a:gd name="T48" fmla="*/ 72 w 168"/>
                  <a:gd name="T49" fmla="*/ 39 h 78"/>
                  <a:gd name="T50" fmla="*/ 72 w 168"/>
                  <a:gd name="T51" fmla="*/ 63 h 78"/>
                  <a:gd name="T52" fmla="*/ 78 w 168"/>
                  <a:gd name="T53" fmla="*/ 57 h 78"/>
                  <a:gd name="T54" fmla="*/ 81 w 168"/>
                  <a:gd name="T55" fmla="*/ 54 h 78"/>
                  <a:gd name="T56" fmla="*/ 87 w 168"/>
                  <a:gd name="T57" fmla="*/ 42 h 78"/>
                  <a:gd name="T58" fmla="*/ 84 w 168"/>
                  <a:gd name="T59" fmla="*/ 39 h 78"/>
                  <a:gd name="T60" fmla="*/ 84 w 168"/>
                  <a:gd name="T61" fmla="*/ 63 h 78"/>
                  <a:gd name="T62" fmla="*/ 90 w 168"/>
                  <a:gd name="T63" fmla="*/ 57 h 78"/>
                  <a:gd name="T64" fmla="*/ 93 w 168"/>
                  <a:gd name="T65" fmla="*/ 54 h 78"/>
                  <a:gd name="T66" fmla="*/ 87 w 168"/>
                  <a:gd name="T67" fmla="*/ 30 h 78"/>
                  <a:gd name="T68" fmla="*/ 90 w 168"/>
                  <a:gd name="T69" fmla="*/ 33 h 78"/>
                  <a:gd name="T70" fmla="*/ 96 w 168"/>
                  <a:gd name="T71" fmla="*/ 63 h 78"/>
                  <a:gd name="T72" fmla="*/ 102 w 168"/>
                  <a:gd name="T73" fmla="*/ 57 h 78"/>
                  <a:gd name="T74" fmla="*/ 105 w 168"/>
                  <a:gd name="T75" fmla="*/ 54 h 78"/>
                  <a:gd name="T76" fmla="*/ 105 w 168"/>
                  <a:gd name="T77" fmla="*/ 66 h 78"/>
                  <a:gd name="T78" fmla="*/ 108 w 168"/>
                  <a:gd name="T79" fmla="*/ 69 h 78"/>
                  <a:gd name="T80" fmla="*/ 114 w 168"/>
                  <a:gd name="T81" fmla="*/ 51 h 78"/>
                  <a:gd name="T82" fmla="*/ 114 w 168"/>
                  <a:gd name="T83" fmla="*/ 33 h 78"/>
                  <a:gd name="T84" fmla="*/ 117 w 168"/>
                  <a:gd name="T85" fmla="*/ 30 h 78"/>
                  <a:gd name="T86" fmla="*/ 123 w 168"/>
                  <a:gd name="T87" fmla="*/ 42 h 78"/>
                  <a:gd name="T88" fmla="*/ 120 w 168"/>
                  <a:gd name="T89" fmla="*/ 39 h 78"/>
                  <a:gd name="T90" fmla="*/ 120 w 168"/>
                  <a:gd name="T91" fmla="*/ 63 h 78"/>
                  <a:gd name="T92" fmla="*/ 126 w 168"/>
                  <a:gd name="T93" fmla="*/ 57 h 78"/>
                  <a:gd name="T94" fmla="*/ 129 w 168"/>
                  <a:gd name="T95" fmla="*/ 54 h 78"/>
                  <a:gd name="T96" fmla="*/ 123 w 168"/>
                  <a:gd name="T97" fmla="*/ 30 h 78"/>
                  <a:gd name="T98" fmla="*/ 126 w 168"/>
                  <a:gd name="T99" fmla="*/ 33 h 78"/>
                  <a:gd name="T100" fmla="*/ 132 w 168"/>
                  <a:gd name="T101" fmla="*/ 63 h 78"/>
                  <a:gd name="T102" fmla="*/ 132 w 168"/>
                  <a:gd name="T103" fmla="*/ 45 h 78"/>
                  <a:gd name="T104" fmla="*/ 135 w 168"/>
                  <a:gd name="T105" fmla="*/ 42 h 78"/>
                  <a:gd name="T106" fmla="*/ 135 w 168"/>
                  <a:gd name="T107" fmla="*/ 54 h 78"/>
                  <a:gd name="T108" fmla="*/ 138 w 168"/>
                  <a:gd name="T109" fmla="*/ 57 h 78"/>
                  <a:gd name="T110" fmla="*/ 138 w 168"/>
                  <a:gd name="T111" fmla="*/ 27 h 78"/>
                  <a:gd name="T112" fmla="*/ 144 w 168"/>
                  <a:gd name="T113" fmla="*/ 45 h 78"/>
                  <a:gd name="T114" fmla="*/ 147 w 168"/>
                  <a:gd name="T115" fmla="*/ 42 h 78"/>
                  <a:gd name="T116" fmla="*/ 147 w 168"/>
                  <a:gd name="T117" fmla="*/ 30 h 78"/>
                  <a:gd name="T118" fmla="*/ 150 w 168"/>
                  <a:gd name="T119"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78">
                    <a:moveTo>
                      <a:pt x="33" y="18"/>
                    </a:moveTo>
                    <a:cubicBezTo>
                      <a:pt x="21" y="0"/>
                      <a:pt x="21" y="0"/>
                      <a:pt x="21" y="0"/>
                    </a:cubicBezTo>
                    <a:cubicBezTo>
                      <a:pt x="9" y="0"/>
                      <a:pt x="9" y="0"/>
                      <a:pt x="9" y="0"/>
                    </a:cubicBezTo>
                    <a:cubicBezTo>
                      <a:pt x="4" y="0"/>
                      <a:pt x="0" y="4"/>
                      <a:pt x="0" y="9"/>
                    </a:cubicBezTo>
                    <a:cubicBezTo>
                      <a:pt x="0" y="14"/>
                      <a:pt x="4" y="18"/>
                      <a:pt x="9" y="18"/>
                    </a:cubicBezTo>
                    <a:cubicBezTo>
                      <a:pt x="14" y="18"/>
                      <a:pt x="14" y="18"/>
                      <a:pt x="14" y="18"/>
                    </a:cubicBezTo>
                    <a:cubicBezTo>
                      <a:pt x="45" y="78"/>
                      <a:pt x="45" y="78"/>
                      <a:pt x="45" y="78"/>
                    </a:cubicBezTo>
                    <a:cubicBezTo>
                      <a:pt x="148" y="78"/>
                      <a:pt x="148" y="78"/>
                      <a:pt x="148" y="78"/>
                    </a:cubicBezTo>
                    <a:cubicBezTo>
                      <a:pt x="168" y="18"/>
                      <a:pt x="168" y="18"/>
                      <a:pt x="168" y="18"/>
                    </a:cubicBezTo>
                    <a:lnTo>
                      <a:pt x="33" y="18"/>
                    </a:lnTo>
                    <a:close/>
                    <a:moveTo>
                      <a:pt x="42" y="33"/>
                    </a:moveTo>
                    <a:cubicBezTo>
                      <a:pt x="40" y="33"/>
                      <a:pt x="39" y="32"/>
                      <a:pt x="39" y="30"/>
                    </a:cubicBezTo>
                    <a:cubicBezTo>
                      <a:pt x="39" y="28"/>
                      <a:pt x="40" y="27"/>
                      <a:pt x="42" y="27"/>
                    </a:cubicBezTo>
                    <a:cubicBezTo>
                      <a:pt x="44" y="27"/>
                      <a:pt x="45" y="28"/>
                      <a:pt x="45" y="30"/>
                    </a:cubicBezTo>
                    <a:cubicBezTo>
                      <a:pt x="45" y="32"/>
                      <a:pt x="44" y="33"/>
                      <a:pt x="42" y="33"/>
                    </a:cubicBezTo>
                    <a:moveTo>
                      <a:pt x="108" y="39"/>
                    </a:moveTo>
                    <a:cubicBezTo>
                      <a:pt x="110" y="39"/>
                      <a:pt x="111" y="40"/>
                      <a:pt x="111" y="42"/>
                    </a:cubicBezTo>
                    <a:cubicBezTo>
                      <a:pt x="111" y="44"/>
                      <a:pt x="110" y="45"/>
                      <a:pt x="108" y="45"/>
                    </a:cubicBezTo>
                    <a:cubicBezTo>
                      <a:pt x="106" y="45"/>
                      <a:pt x="105" y="44"/>
                      <a:pt x="105" y="42"/>
                    </a:cubicBezTo>
                    <a:cubicBezTo>
                      <a:pt x="105" y="40"/>
                      <a:pt x="106" y="39"/>
                      <a:pt x="108" y="39"/>
                    </a:cubicBezTo>
                    <a:moveTo>
                      <a:pt x="102" y="27"/>
                    </a:moveTo>
                    <a:cubicBezTo>
                      <a:pt x="104" y="27"/>
                      <a:pt x="105" y="28"/>
                      <a:pt x="105" y="30"/>
                    </a:cubicBezTo>
                    <a:cubicBezTo>
                      <a:pt x="105" y="32"/>
                      <a:pt x="104" y="33"/>
                      <a:pt x="102" y="33"/>
                    </a:cubicBezTo>
                    <a:cubicBezTo>
                      <a:pt x="100" y="33"/>
                      <a:pt x="99" y="32"/>
                      <a:pt x="99" y="30"/>
                    </a:cubicBezTo>
                    <a:cubicBezTo>
                      <a:pt x="99" y="28"/>
                      <a:pt x="100" y="27"/>
                      <a:pt x="102" y="27"/>
                    </a:cubicBezTo>
                    <a:moveTo>
                      <a:pt x="96" y="39"/>
                    </a:moveTo>
                    <a:cubicBezTo>
                      <a:pt x="98" y="39"/>
                      <a:pt x="99" y="40"/>
                      <a:pt x="99" y="42"/>
                    </a:cubicBezTo>
                    <a:cubicBezTo>
                      <a:pt x="99" y="44"/>
                      <a:pt x="98" y="45"/>
                      <a:pt x="96" y="45"/>
                    </a:cubicBezTo>
                    <a:cubicBezTo>
                      <a:pt x="94" y="45"/>
                      <a:pt x="93" y="44"/>
                      <a:pt x="93" y="42"/>
                    </a:cubicBezTo>
                    <a:cubicBezTo>
                      <a:pt x="93" y="40"/>
                      <a:pt x="94" y="39"/>
                      <a:pt x="96" y="39"/>
                    </a:cubicBezTo>
                    <a:moveTo>
                      <a:pt x="78" y="27"/>
                    </a:moveTo>
                    <a:cubicBezTo>
                      <a:pt x="80" y="27"/>
                      <a:pt x="81" y="28"/>
                      <a:pt x="81" y="30"/>
                    </a:cubicBezTo>
                    <a:cubicBezTo>
                      <a:pt x="81" y="32"/>
                      <a:pt x="80" y="33"/>
                      <a:pt x="78" y="33"/>
                    </a:cubicBezTo>
                    <a:cubicBezTo>
                      <a:pt x="76" y="33"/>
                      <a:pt x="75" y="32"/>
                      <a:pt x="75" y="30"/>
                    </a:cubicBezTo>
                    <a:cubicBezTo>
                      <a:pt x="75" y="28"/>
                      <a:pt x="76" y="27"/>
                      <a:pt x="78" y="27"/>
                    </a:cubicBezTo>
                    <a:moveTo>
                      <a:pt x="66" y="27"/>
                    </a:moveTo>
                    <a:cubicBezTo>
                      <a:pt x="68" y="27"/>
                      <a:pt x="69" y="28"/>
                      <a:pt x="69" y="30"/>
                    </a:cubicBezTo>
                    <a:cubicBezTo>
                      <a:pt x="69" y="32"/>
                      <a:pt x="68" y="33"/>
                      <a:pt x="66" y="33"/>
                    </a:cubicBezTo>
                    <a:cubicBezTo>
                      <a:pt x="64" y="33"/>
                      <a:pt x="63" y="32"/>
                      <a:pt x="63" y="30"/>
                    </a:cubicBezTo>
                    <a:cubicBezTo>
                      <a:pt x="63" y="28"/>
                      <a:pt x="64" y="27"/>
                      <a:pt x="66" y="27"/>
                    </a:cubicBezTo>
                    <a:moveTo>
                      <a:pt x="54" y="27"/>
                    </a:moveTo>
                    <a:cubicBezTo>
                      <a:pt x="56" y="27"/>
                      <a:pt x="57" y="28"/>
                      <a:pt x="57" y="30"/>
                    </a:cubicBezTo>
                    <a:cubicBezTo>
                      <a:pt x="57" y="32"/>
                      <a:pt x="56" y="33"/>
                      <a:pt x="54" y="33"/>
                    </a:cubicBezTo>
                    <a:cubicBezTo>
                      <a:pt x="52" y="33"/>
                      <a:pt x="51" y="32"/>
                      <a:pt x="51" y="30"/>
                    </a:cubicBezTo>
                    <a:cubicBezTo>
                      <a:pt x="51" y="28"/>
                      <a:pt x="52" y="27"/>
                      <a:pt x="54" y="27"/>
                    </a:cubicBezTo>
                    <a:moveTo>
                      <a:pt x="48" y="45"/>
                    </a:moveTo>
                    <a:cubicBezTo>
                      <a:pt x="46" y="45"/>
                      <a:pt x="45" y="44"/>
                      <a:pt x="45" y="42"/>
                    </a:cubicBezTo>
                    <a:cubicBezTo>
                      <a:pt x="45" y="40"/>
                      <a:pt x="46" y="39"/>
                      <a:pt x="48" y="39"/>
                    </a:cubicBezTo>
                    <a:cubicBezTo>
                      <a:pt x="50" y="39"/>
                      <a:pt x="51" y="40"/>
                      <a:pt x="51" y="42"/>
                    </a:cubicBezTo>
                    <a:cubicBezTo>
                      <a:pt x="51" y="44"/>
                      <a:pt x="50" y="45"/>
                      <a:pt x="48" y="45"/>
                    </a:cubicBezTo>
                    <a:moveTo>
                      <a:pt x="54" y="57"/>
                    </a:moveTo>
                    <a:cubicBezTo>
                      <a:pt x="52" y="57"/>
                      <a:pt x="51" y="56"/>
                      <a:pt x="51" y="54"/>
                    </a:cubicBezTo>
                    <a:cubicBezTo>
                      <a:pt x="51" y="52"/>
                      <a:pt x="52" y="51"/>
                      <a:pt x="54" y="51"/>
                    </a:cubicBezTo>
                    <a:cubicBezTo>
                      <a:pt x="56" y="51"/>
                      <a:pt x="57" y="52"/>
                      <a:pt x="57" y="54"/>
                    </a:cubicBezTo>
                    <a:cubicBezTo>
                      <a:pt x="57" y="56"/>
                      <a:pt x="56" y="57"/>
                      <a:pt x="54" y="57"/>
                    </a:cubicBezTo>
                    <a:moveTo>
                      <a:pt x="60" y="39"/>
                    </a:moveTo>
                    <a:cubicBezTo>
                      <a:pt x="62" y="39"/>
                      <a:pt x="63" y="40"/>
                      <a:pt x="63" y="42"/>
                    </a:cubicBezTo>
                    <a:cubicBezTo>
                      <a:pt x="63" y="44"/>
                      <a:pt x="62" y="45"/>
                      <a:pt x="60" y="45"/>
                    </a:cubicBezTo>
                    <a:cubicBezTo>
                      <a:pt x="58" y="45"/>
                      <a:pt x="57" y="44"/>
                      <a:pt x="57" y="42"/>
                    </a:cubicBezTo>
                    <a:cubicBezTo>
                      <a:pt x="57" y="40"/>
                      <a:pt x="58" y="39"/>
                      <a:pt x="60" y="39"/>
                    </a:cubicBezTo>
                    <a:moveTo>
                      <a:pt x="60" y="69"/>
                    </a:moveTo>
                    <a:cubicBezTo>
                      <a:pt x="58" y="69"/>
                      <a:pt x="57" y="68"/>
                      <a:pt x="57" y="66"/>
                    </a:cubicBezTo>
                    <a:cubicBezTo>
                      <a:pt x="57" y="64"/>
                      <a:pt x="58" y="63"/>
                      <a:pt x="60" y="63"/>
                    </a:cubicBezTo>
                    <a:cubicBezTo>
                      <a:pt x="62" y="63"/>
                      <a:pt x="63" y="64"/>
                      <a:pt x="63" y="66"/>
                    </a:cubicBezTo>
                    <a:cubicBezTo>
                      <a:pt x="63" y="68"/>
                      <a:pt x="62" y="69"/>
                      <a:pt x="60" y="69"/>
                    </a:cubicBezTo>
                    <a:moveTo>
                      <a:pt x="66" y="57"/>
                    </a:moveTo>
                    <a:cubicBezTo>
                      <a:pt x="64" y="57"/>
                      <a:pt x="63" y="56"/>
                      <a:pt x="63" y="54"/>
                    </a:cubicBezTo>
                    <a:cubicBezTo>
                      <a:pt x="63" y="52"/>
                      <a:pt x="64" y="51"/>
                      <a:pt x="66" y="51"/>
                    </a:cubicBezTo>
                    <a:cubicBezTo>
                      <a:pt x="68" y="51"/>
                      <a:pt x="69" y="52"/>
                      <a:pt x="69" y="54"/>
                    </a:cubicBezTo>
                    <a:cubicBezTo>
                      <a:pt x="69" y="56"/>
                      <a:pt x="68" y="57"/>
                      <a:pt x="66" y="57"/>
                    </a:cubicBezTo>
                    <a:moveTo>
                      <a:pt x="72" y="39"/>
                    </a:moveTo>
                    <a:cubicBezTo>
                      <a:pt x="74" y="39"/>
                      <a:pt x="75" y="40"/>
                      <a:pt x="75" y="42"/>
                    </a:cubicBezTo>
                    <a:cubicBezTo>
                      <a:pt x="75" y="44"/>
                      <a:pt x="74" y="45"/>
                      <a:pt x="72" y="45"/>
                    </a:cubicBezTo>
                    <a:cubicBezTo>
                      <a:pt x="70" y="45"/>
                      <a:pt x="69" y="44"/>
                      <a:pt x="69" y="42"/>
                    </a:cubicBezTo>
                    <a:cubicBezTo>
                      <a:pt x="69" y="40"/>
                      <a:pt x="70" y="39"/>
                      <a:pt x="72" y="39"/>
                    </a:cubicBezTo>
                    <a:moveTo>
                      <a:pt x="72" y="69"/>
                    </a:moveTo>
                    <a:cubicBezTo>
                      <a:pt x="70" y="69"/>
                      <a:pt x="69" y="68"/>
                      <a:pt x="69" y="66"/>
                    </a:cubicBezTo>
                    <a:cubicBezTo>
                      <a:pt x="69" y="64"/>
                      <a:pt x="70" y="63"/>
                      <a:pt x="72" y="63"/>
                    </a:cubicBezTo>
                    <a:cubicBezTo>
                      <a:pt x="74" y="63"/>
                      <a:pt x="75" y="64"/>
                      <a:pt x="75" y="66"/>
                    </a:cubicBezTo>
                    <a:cubicBezTo>
                      <a:pt x="75" y="68"/>
                      <a:pt x="74" y="69"/>
                      <a:pt x="72" y="69"/>
                    </a:cubicBezTo>
                    <a:moveTo>
                      <a:pt x="78" y="57"/>
                    </a:moveTo>
                    <a:cubicBezTo>
                      <a:pt x="76" y="57"/>
                      <a:pt x="75" y="56"/>
                      <a:pt x="75" y="54"/>
                    </a:cubicBezTo>
                    <a:cubicBezTo>
                      <a:pt x="75" y="52"/>
                      <a:pt x="76" y="51"/>
                      <a:pt x="78" y="51"/>
                    </a:cubicBezTo>
                    <a:cubicBezTo>
                      <a:pt x="80" y="51"/>
                      <a:pt x="81" y="52"/>
                      <a:pt x="81" y="54"/>
                    </a:cubicBezTo>
                    <a:cubicBezTo>
                      <a:pt x="81" y="56"/>
                      <a:pt x="80" y="57"/>
                      <a:pt x="78" y="57"/>
                    </a:cubicBezTo>
                    <a:moveTo>
                      <a:pt x="84" y="39"/>
                    </a:moveTo>
                    <a:cubicBezTo>
                      <a:pt x="86" y="39"/>
                      <a:pt x="87" y="40"/>
                      <a:pt x="87" y="42"/>
                    </a:cubicBezTo>
                    <a:cubicBezTo>
                      <a:pt x="87" y="44"/>
                      <a:pt x="86" y="45"/>
                      <a:pt x="84" y="45"/>
                    </a:cubicBezTo>
                    <a:cubicBezTo>
                      <a:pt x="82" y="45"/>
                      <a:pt x="81" y="44"/>
                      <a:pt x="81" y="42"/>
                    </a:cubicBezTo>
                    <a:cubicBezTo>
                      <a:pt x="81" y="40"/>
                      <a:pt x="82" y="39"/>
                      <a:pt x="84" y="39"/>
                    </a:cubicBezTo>
                    <a:moveTo>
                      <a:pt x="84" y="69"/>
                    </a:moveTo>
                    <a:cubicBezTo>
                      <a:pt x="82" y="69"/>
                      <a:pt x="81" y="68"/>
                      <a:pt x="81" y="66"/>
                    </a:cubicBezTo>
                    <a:cubicBezTo>
                      <a:pt x="81" y="64"/>
                      <a:pt x="82" y="63"/>
                      <a:pt x="84" y="63"/>
                    </a:cubicBezTo>
                    <a:cubicBezTo>
                      <a:pt x="86" y="63"/>
                      <a:pt x="87" y="64"/>
                      <a:pt x="87" y="66"/>
                    </a:cubicBezTo>
                    <a:cubicBezTo>
                      <a:pt x="87" y="68"/>
                      <a:pt x="86" y="69"/>
                      <a:pt x="84" y="69"/>
                    </a:cubicBezTo>
                    <a:moveTo>
                      <a:pt x="90" y="57"/>
                    </a:moveTo>
                    <a:cubicBezTo>
                      <a:pt x="88" y="57"/>
                      <a:pt x="87" y="56"/>
                      <a:pt x="87" y="54"/>
                    </a:cubicBezTo>
                    <a:cubicBezTo>
                      <a:pt x="87" y="52"/>
                      <a:pt x="88" y="51"/>
                      <a:pt x="90" y="51"/>
                    </a:cubicBezTo>
                    <a:cubicBezTo>
                      <a:pt x="92" y="51"/>
                      <a:pt x="93" y="52"/>
                      <a:pt x="93" y="54"/>
                    </a:cubicBezTo>
                    <a:cubicBezTo>
                      <a:pt x="93" y="56"/>
                      <a:pt x="92" y="57"/>
                      <a:pt x="90" y="57"/>
                    </a:cubicBezTo>
                    <a:moveTo>
                      <a:pt x="90" y="33"/>
                    </a:moveTo>
                    <a:cubicBezTo>
                      <a:pt x="88" y="33"/>
                      <a:pt x="87" y="32"/>
                      <a:pt x="87" y="30"/>
                    </a:cubicBezTo>
                    <a:cubicBezTo>
                      <a:pt x="87" y="28"/>
                      <a:pt x="88" y="27"/>
                      <a:pt x="90" y="27"/>
                    </a:cubicBezTo>
                    <a:cubicBezTo>
                      <a:pt x="92" y="27"/>
                      <a:pt x="93" y="28"/>
                      <a:pt x="93" y="30"/>
                    </a:cubicBezTo>
                    <a:cubicBezTo>
                      <a:pt x="93" y="32"/>
                      <a:pt x="92" y="33"/>
                      <a:pt x="90" y="33"/>
                    </a:cubicBezTo>
                    <a:moveTo>
                      <a:pt x="96" y="69"/>
                    </a:moveTo>
                    <a:cubicBezTo>
                      <a:pt x="94" y="69"/>
                      <a:pt x="93" y="68"/>
                      <a:pt x="93" y="66"/>
                    </a:cubicBezTo>
                    <a:cubicBezTo>
                      <a:pt x="93" y="64"/>
                      <a:pt x="94" y="63"/>
                      <a:pt x="96" y="63"/>
                    </a:cubicBezTo>
                    <a:cubicBezTo>
                      <a:pt x="98" y="63"/>
                      <a:pt x="99" y="64"/>
                      <a:pt x="99" y="66"/>
                    </a:cubicBezTo>
                    <a:cubicBezTo>
                      <a:pt x="99" y="68"/>
                      <a:pt x="98" y="69"/>
                      <a:pt x="96" y="69"/>
                    </a:cubicBezTo>
                    <a:moveTo>
                      <a:pt x="102" y="57"/>
                    </a:moveTo>
                    <a:cubicBezTo>
                      <a:pt x="100" y="57"/>
                      <a:pt x="99" y="56"/>
                      <a:pt x="99" y="54"/>
                    </a:cubicBezTo>
                    <a:cubicBezTo>
                      <a:pt x="99" y="52"/>
                      <a:pt x="100" y="51"/>
                      <a:pt x="102" y="51"/>
                    </a:cubicBezTo>
                    <a:cubicBezTo>
                      <a:pt x="104" y="51"/>
                      <a:pt x="105" y="52"/>
                      <a:pt x="105" y="54"/>
                    </a:cubicBezTo>
                    <a:cubicBezTo>
                      <a:pt x="105" y="56"/>
                      <a:pt x="104" y="57"/>
                      <a:pt x="102" y="57"/>
                    </a:cubicBezTo>
                    <a:moveTo>
                      <a:pt x="108" y="69"/>
                    </a:moveTo>
                    <a:cubicBezTo>
                      <a:pt x="106" y="69"/>
                      <a:pt x="105" y="68"/>
                      <a:pt x="105" y="66"/>
                    </a:cubicBezTo>
                    <a:cubicBezTo>
                      <a:pt x="105" y="64"/>
                      <a:pt x="106" y="63"/>
                      <a:pt x="108" y="63"/>
                    </a:cubicBezTo>
                    <a:cubicBezTo>
                      <a:pt x="110" y="63"/>
                      <a:pt x="111" y="64"/>
                      <a:pt x="111" y="66"/>
                    </a:cubicBezTo>
                    <a:cubicBezTo>
                      <a:pt x="111" y="68"/>
                      <a:pt x="110" y="69"/>
                      <a:pt x="108" y="69"/>
                    </a:cubicBezTo>
                    <a:moveTo>
                      <a:pt x="114" y="57"/>
                    </a:moveTo>
                    <a:cubicBezTo>
                      <a:pt x="112" y="57"/>
                      <a:pt x="111" y="56"/>
                      <a:pt x="111" y="54"/>
                    </a:cubicBezTo>
                    <a:cubicBezTo>
                      <a:pt x="111" y="52"/>
                      <a:pt x="112" y="51"/>
                      <a:pt x="114" y="51"/>
                    </a:cubicBezTo>
                    <a:cubicBezTo>
                      <a:pt x="116" y="51"/>
                      <a:pt x="117" y="52"/>
                      <a:pt x="117" y="54"/>
                    </a:cubicBezTo>
                    <a:cubicBezTo>
                      <a:pt x="117" y="56"/>
                      <a:pt x="116" y="57"/>
                      <a:pt x="114" y="57"/>
                    </a:cubicBezTo>
                    <a:moveTo>
                      <a:pt x="114" y="33"/>
                    </a:moveTo>
                    <a:cubicBezTo>
                      <a:pt x="112" y="33"/>
                      <a:pt x="111" y="32"/>
                      <a:pt x="111" y="30"/>
                    </a:cubicBezTo>
                    <a:cubicBezTo>
                      <a:pt x="111" y="28"/>
                      <a:pt x="112" y="27"/>
                      <a:pt x="114" y="27"/>
                    </a:cubicBezTo>
                    <a:cubicBezTo>
                      <a:pt x="116" y="27"/>
                      <a:pt x="117" y="28"/>
                      <a:pt x="117" y="30"/>
                    </a:cubicBezTo>
                    <a:cubicBezTo>
                      <a:pt x="117" y="32"/>
                      <a:pt x="116" y="33"/>
                      <a:pt x="114" y="33"/>
                    </a:cubicBezTo>
                    <a:moveTo>
                      <a:pt x="120" y="39"/>
                    </a:moveTo>
                    <a:cubicBezTo>
                      <a:pt x="122" y="39"/>
                      <a:pt x="123" y="40"/>
                      <a:pt x="123" y="42"/>
                    </a:cubicBezTo>
                    <a:cubicBezTo>
                      <a:pt x="123" y="44"/>
                      <a:pt x="122" y="45"/>
                      <a:pt x="120" y="45"/>
                    </a:cubicBezTo>
                    <a:cubicBezTo>
                      <a:pt x="118" y="45"/>
                      <a:pt x="117" y="44"/>
                      <a:pt x="117" y="42"/>
                    </a:cubicBezTo>
                    <a:cubicBezTo>
                      <a:pt x="117" y="40"/>
                      <a:pt x="118" y="39"/>
                      <a:pt x="120" y="39"/>
                    </a:cubicBezTo>
                    <a:moveTo>
                      <a:pt x="120" y="69"/>
                    </a:moveTo>
                    <a:cubicBezTo>
                      <a:pt x="118" y="69"/>
                      <a:pt x="117" y="68"/>
                      <a:pt x="117" y="66"/>
                    </a:cubicBezTo>
                    <a:cubicBezTo>
                      <a:pt x="117" y="64"/>
                      <a:pt x="118" y="63"/>
                      <a:pt x="120" y="63"/>
                    </a:cubicBezTo>
                    <a:cubicBezTo>
                      <a:pt x="122" y="63"/>
                      <a:pt x="123" y="64"/>
                      <a:pt x="123" y="66"/>
                    </a:cubicBezTo>
                    <a:cubicBezTo>
                      <a:pt x="123" y="68"/>
                      <a:pt x="122" y="69"/>
                      <a:pt x="120" y="69"/>
                    </a:cubicBezTo>
                    <a:moveTo>
                      <a:pt x="126" y="57"/>
                    </a:moveTo>
                    <a:cubicBezTo>
                      <a:pt x="124" y="57"/>
                      <a:pt x="123" y="56"/>
                      <a:pt x="123" y="54"/>
                    </a:cubicBezTo>
                    <a:cubicBezTo>
                      <a:pt x="123" y="52"/>
                      <a:pt x="124" y="51"/>
                      <a:pt x="126" y="51"/>
                    </a:cubicBezTo>
                    <a:cubicBezTo>
                      <a:pt x="128" y="51"/>
                      <a:pt x="129" y="52"/>
                      <a:pt x="129" y="54"/>
                    </a:cubicBezTo>
                    <a:cubicBezTo>
                      <a:pt x="129" y="56"/>
                      <a:pt x="128" y="57"/>
                      <a:pt x="126" y="57"/>
                    </a:cubicBezTo>
                    <a:moveTo>
                      <a:pt x="126" y="33"/>
                    </a:moveTo>
                    <a:cubicBezTo>
                      <a:pt x="124" y="33"/>
                      <a:pt x="123" y="32"/>
                      <a:pt x="123" y="30"/>
                    </a:cubicBezTo>
                    <a:cubicBezTo>
                      <a:pt x="123" y="28"/>
                      <a:pt x="124" y="27"/>
                      <a:pt x="126" y="27"/>
                    </a:cubicBezTo>
                    <a:cubicBezTo>
                      <a:pt x="128" y="27"/>
                      <a:pt x="129" y="28"/>
                      <a:pt x="129" y="30"/>
                    </a:cubicBezTo>
                    <a:cubicBezTo>
                      <a:pt x="129" y="32"/>
                      <a:pt x="128" y="33"/>
                      <a:pt x="126" y="33"/>
                    </a:cubicBezTo>
                    <a:moveTo>
                      <a:pt x="132" y="69"/>
                    </a:moveTo>
                    <a:cubicBezTo>
                      <a:pt x="130" y="69"/>
                      <a:pt x="129" y="68"/>
                      <a:pt x="129" y="66"/>
                    </a:cubicBezTo>
                    <a:cubicBezTo>
                      <a:pt x="129" y="64"/>
                      <a:pt x="130" y="63"/>
                      <a:pt x="132" y="63"/>
                    </a:cubicBezTo>
                    <a:cubicBezTo>
                      <a:pt x="134" y="63"/>
                      <a:pt x="135" y="64"/>
                      <a:pt x="135" y="66"/>
                    </a:cubicBezTo>
                    <a:cubicBezTo>
                      <a:pt x="135" y="68"/>
                      <a:pt x="134" y="69"/>
                      <a:pt x="132" y="69"/>
                    </a:cubicBezTo>
                    <a:moveTo>
                      <a:pt x="132" y="45"/>
                    </a:moveTo>
                    <a:cubicBezTo>
                      <a:pt x="130" y="45"/>
                      <a:pt x="129" y="44"/>
                      <a:pt x="129" y="42"/>
                    </a:cubicBezTo>
                    <a:cubicBezTo>
                      <a:pt x="129" y="40"/>
                      <a:pt x="130" y="39"/>
                      <a:pt x="132" y="39"/>
                    </a:cubicBezTo>
                    <a:cubicBezTo>
                      <a:pt x="134" y="39"/>
                      <a:pt x="135" y="40"/>
                      <a:pt x="135" y="42"/>
                    </a:cubicBezTo>
                    <a:cubicBezTo>
                      <a:pt x="135" y="44"/>
                      <a:pt x="134" y="45"/>
                      <a:pt x="132" y="45"/>
                    </a:cubicBezTo>
                    <a:moveTo>
                      <a:pt x="138" y="57"/>
                    </a:moveTo>
                    <a:cubicBezTo>
                      <a:pt x="136" y="57"/>
                      <a:pt x="135" y="56"/>
                      <a:pt x="135" y="54"/>
                    </a:cubicBezTo>
                    <a:cubicBezTo>
                      <a:pt x="135" y="52"/>
                      <a:pt x="136" y="51"/>
                      <a:pt x="138" y="51"/>
                    </a:cubicBezTo>
                    <a:cubicBezTo>
                      <a:pt x="140" y="51"/>
                      <a:pt x="141" y="52"/>
                      <a:pt x="141" y="54"/>
                    </a:cubicBezTo>
                    <a:cubicBezTo>
                      <a:pt x="141" y="56"/>
                      <a:pt x="140" y="57"/>
                      <a:pt x="138" y="57"/>
                    </a:cubicBezTo>
                    <a:moveTo>
                      <a:pt x="138" y="33"/>
                    </a:moveTo>
                    <a:cubicBezTo>
                      <a:pt x="136" y="33"/>
                      <a:pt x="135" y="32"/>
                      <a:pt x="135" y="30"/>
                    </a:cubicBezTo>
                    <a:cubicBezTo>
                      <a:pt x="135" y="28"/>
                      <a:pt x="136" y="27"/>
                      <a:pt x="138" y="27"/>
                    </a:cubicBezTo>
                    <a:cubicBezTo>
                      <a:pt x="140" y="27"/>
                      <a:pt x="141" y="28"/>
                      <a:pt x="141" y="30"/>
                    </a:cubicBezTo>
                    <a:cubicBezTo>
                      <a:pt x="141" y="32"/>
                      <a:pt x="140" y="33"/>
                      <a:pt x="138" y="33"/>
                    </a:cubicBezTo>
                    <a:moveTo>
                      <a:pt x="144" y="45"/>
                    </a:moveTo>
                    <a:cubicBezTo>
                      <a:pt x="142" y="45"/>
                      <a:pt x="141" y="44"/>
                      <a:pt x="141" y="42"/>
                    </a:cubicBezTo>
                    <a:cubicBezTo>
                      <a:pt x="141" y="40"/>
                      <a:pt x="142" y="39"/>
                      <a:pt x="144" y="39"/>
                    </a:cubicBezTo>
                    <a:cubicBezTo>
                      <a:pt x="146" y="39"/>
                      <a:pt x="147" y="40"/>
                      <a:pt x="147" y="42"/>
                    </a:cubicBezTo>
                    <a:cubicBezTo>
                      <a:pt x="147" y="44"/>
                      <a:pt x="146" y="45"/>
                      <a:pt x="144" y="45"/>
                    </a:cubicBezTo>
                    <a:moveTo>
                      <a:pt x="150" y="33"/>
                    </a:moveTo>
                    <a:cubicBezTo>
                      <a:pt x="148" y="33"/>
                      <a:pt x="147" y="32"/>
                      <a:pt x="147" y="30"/>
                    </a:cubicBezTo>
                    <a:cubicBezTo>
                      <a:pt x="147" y="28"/>
                      <a:pt x="148" y="27"/>
                      <a:pt x="150" y="27"/>
                    </a:cubicBezTo>
                    <a:cubicBezTo>
                      <a:pt x="152" y="27"/>
                      <a:pt x="153" y="28"/>
                      <a:pt x="153" y="30"/>
                    </a:cubicBezTo>
                    <a:cubicBezTo>
                      <a:pt x="153" y="32"/>
                      <a:pt x="152" y="33"/>
                      <a:pt x="150" y="3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40" name="Freeform 11"/>
            <p:cNvSpPr>
              <a:spLocks noEditPoints="1"/>
            </p:cNvSpPr>
            <p:nvPr/>
          </p:nvSpPr>
          <p:spPr bwMode="auto">
            <a:xfrm>
              <a:off x="6830340" y="2817833"/>
              <a:ext cx="319149" cy="303485"/>
            </a:xfrm>
            <a:custGeom>
              <a:avLst/>
              <a:gdLst>
                <a:gd name="T0" fmla="*/ 49 w 168"/>
                <a:gd name="T1" fmla="*/ 73 h 160"/>
                <a:gd name="T2" fmla="*/ 49 w 168"/>
                <a:gd name="T3" fmla="*/ 73 h 160"/>
                <a:gd name="T4" fmla="*/ 65 w 168"/>
                <a:gd name="T5" fmla="*/ 89 h 160"/>
                <a:gd name="T6" fmla="*/ 71 w 168"/>
                <a:gd name="T7" fmla="*/ 84 h 160"/>
                <a:gd name="T8" fmla="*/ 65 w 168"/>
                <a:gd name="T9" fmla="*/ 77 h 160"/>
                <a:gd name="T10" fmla="*/ 62 w 168"/>
                <a:gd name="T11" fmla="*/ 75 h 160"/>
                <a:gd name="T12" fmla="*/ 77 w 168"/>
                <a:gd name="T13" fmla="*/ 60 h 160"/>
                <a:gd name="T14" fmla="*/ 78 w 168"/>
                <a:gd name="T15" fmla="*/ 60 h 160"/>
                <a:gd name="T16" fmla="*/ 80 w 168"/>
                <a:gd name="T17" fmla="*/ 60 h 160"/>
                <a:gd name="T18" fmla="*/ 83 w 168"/>
                <a:gd name="T19" fmla="*/ 60 h 160"/>
                <a:gd name="T20" fmla="*/ 72 w 168"/>
                <a:gd name="T21" fmla="*/ 49 h 160"/>
                <a:gd name="T22" fmla="*/ 72 w 168"/>
                <a:gd name="T23" fmla="*/ 49 h 160"/>
                <a:gd name="T24" fmla="*/ 63 w 168"/>
                <a:gd name="T25" fmla="*/ 14 h 160"/>
                <a:gd name="T26" fmla="*/ 28 w 168"/>
                <a:gd name="T27" fmla="*/ 5 h 160"/>
                <a:gd name="T28" fmla="*/ 48 w 168"/>
                <a:gd name="T29" fmla="*/ 25 h 160"/>
                <a:gd name="T30" fmla="*/ 43 w 168"/>
                <a:gd name="T31" fmla="*/ 45 h 160"/>
                <a:gd name="T32" fmla="*/ 24 w 168"/>
                <a:gd name="T33" fmla="*/ 50 h 160"/>
                <a:gd name="T34" fmla="*/ 4 w 168"/>
                <a:gd name="T35" fmla="*/ 30 h 160"/>
                <a:gd name="T36" fmla="*/ 13 w 168"/>
                <a:gd name="T37" fmla="*/ 64 h 160"/>
                <a:gd name="T38" fmla="*/ 49 w 168"/>
                <a:gd name="T39" fmla="*/ 73 h 160"/>
                <a:gd name="T40" fmla="*/ 108 w 168"/>
                <a:gd name="T41" fmla="*/ 85 h 160"/>
                <a:gd name="T42" fmla="*/ 107 w 168"/>
                <a:gd name="T43" fmla="*/ 89 h 160"/>
                <a:gd name="T44" fmla="*/ 108 w 168"/>
                <a:gd name="T45" fmla="*/ 91 h 160"/>
                <a:gd name="T46" fmla="*/ 106 w 168"/>
                <a:gd name="T47" fmla="*/ 92 h 160"/>
                <a:gd name="T48" fmla="*/ 96 w 168"/>
                <a:gd name="T49" fmla="*/ 103 h 160"/>
                <a:gd name="T50" fmla="*/ 93 w 168"/>
                <a:gd name="T51" fmla="*/ 105 h 160"/>
                <a:gd name="T52" fmla="*/ 84 w 168"/>
                <a:gd name="T53" fmla="*/ 96 h 160"/>
                <a:gd name="T54" fmla="*/ 78 w 168"/>
                <a:gd name="T55" fmla="*/ 102 h 160"/>
                <a:gd name="T56" fmla="*/ 131 w 168"/>
                <a:gd name="T57" fmla="*/ 155 h 160"/>
                <a:gd name="T58" fmla="*/ 143 w 168"/>
                <a:gd name="T59" fmla="*/ 160 h 160"/>
                <a:gd name="T60" fmla="*/ 154 w 168"/>
                <a:gd name="T61" fmla="*/ 155 h 160"/>
                <a:gd name="T62" fmla="*/ 154 w 168"/>
                <a:gd name="T63" fmla="*/ 131 h 160"/>
                <a:gd name="T64" fmla="*/ 108 w 168"/>
                <a:gd name="T65" fmla="*/ 85 h 160"/>
                <a:gd name="T66" fmla="*/ 148 w 168"/>
                <a:gd name="T67" fmla="*/ 149 h 160"/>
                <a:gd name="T68" fmla="*/ 140 w 168"/>
                <a:gd name="T69" fmla="*/ 152 h 160"/>
                <a:gd name="T70" fmla="*/ 133 w 168"/>
                <a:gd name="T71" fmla="*/ 145 h 160"/>
                <a:gd name="T72" fmla="*/ 135 w 168"/>
                <a:gd name="T73" fmla="*/ 136 h 160"/>
                <a:gd name="T74" fmla="*/ 144 w 168"/>
                <a:gd name="T75" fmla="*/ 134 h 160"/>
                <a:gd name="T76" fmla="*/ 150 w 168"/>
                <a:gd name="T77" fmla="*/ 141 h 160"/>
                <a:gd name="T78" fmla="*/ 148 w 168"/>
                <a:gd name="T79" fmla="*/ 149 h 160"/>
                <a:gd name="T80" fmla="*/ 84 w 168"/>
                <a:gd name="T81" fmla="*/ 91 h 160"/>
                <a:gd name="T82" fmla="*/ 93 w 168"/>
                <a:gd name="T83" fmla="*/ 100 h 160"/>
                <a:gd name="T84" fmla="*/ 103 w 168"/>
                <a:gd name="T85" fmla="*/ 90 h 160"/>
                <a:gd name="T86" fmla="*/ 108 w 168"/>
                <a:gd name="T87" fmla="*/ 75 h 160"/>
                <a:gd name="T88" fmla="*/ 122 w 168"/>
                <a:gd name="T89" fmla="*/ 70 h 160"/>
                <a:gd name="T90" fmla="*/ 168 w 168"/>
                <a:gd name="T91" fmla="*/ 25 h 160"/>
                <a:gd name="T92" fmla="*/ 142 w 168"/>
                <a:gd name="T93" fmla="*/ 0 h 160"/>
                <a:gd name="T94" fmla="*/ 97 w 168"/>
                <a:gd name="T95" fmla="*/ 45 h 160"/>
                <a:gd name="T96" fmla="*/ 92 w 168"/>
                <a:gd name="T97" fmla="*/ 59 h 160"/>
                <a:gd name="T98" fmla="*/ 78 w 168"/>
                <a:gd name="T99" fmla="*/ 64 h 160"/>
                <a:gd name="T100" fmla="*/ 68 w 168"/>
                <a:gd name="T101" fmla="*/ 75 h 160"/>
                <a:gd name="T102" fmla="*/ 77 w 168"/>
                <a:gd name="T103" fmla="*/ 84 h 160"/>
                <a:gd name="T104" fmla="*/ 32 w 168"/>
                <a:gd name="T105" fmla="*/ 128 h 160"/>
                <a:gd name="T106" fmla="*/ 31 w 168"/>
                <a:gd name="T107" fmla="*/ 127 h 160"/>
                <a:gd name="T108" fmla="*/ 22 w 168"/>
                <a:gd name="T109" fmla="*/ 134 h 160"/>
                <a:gd name="T110" fmla="*/ 8 w 168"/>
                <a:gd name="T111" fmla="*/ 156 h 160"/>
                <a:gd name="T112" fmla="*/ 11 w 168"/>
                <a:gd name="T113" fmla="*/ 160 h 160"/>
                <a:gd name="T114" fmla="*/ 34 w 168"/>
                <a:gd name="T115" fmla="*/ 146 h 160"/>
                <a:gd name="T116" fmla="*/ 41 w 168"/>
                <a:gd name="T117" fmla="*/ 137 h 160"/>
                <a:gd name="T118" fmla="*/ 39 w 168"/>
                <a:gd name="T119" fmla="*/ 135 h 160"/>
                <a:gd name="T120" fmla="*/ 84 w 168"/>
                <a:gd name="T121" fmla="*/ 9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160">
                  <a:moveTo>
                    <a:pt x="49" y="73"/>
                  </a:moveTo>
                  <a:cubicBezTo>
                    <a:pt x="49" y="73"/>
                    <a:pt x="49" y="73"/>
                    <a:pt x="49" y="73"/>
                  </a:cubicBezTo>
                  <a:cubicBezTo>
                    <a:pt x="65" y="89"/>
                    <a:pt x="65" y="89"/>
                    <a:pt x="65" y="89"/>
                  </a:cubicBezTo>
                  <a:cubicBezTo>
                    <a:pt x="71" y="84"/>
                    <a:pt x="71" y="84"/>
                    <a:pt x="71" y="84"/>
                  </a:cubicBezTo>
                  <a:cubicBezTo>
                    <a:pt x="65" y="77"/>
                    <a:pt x="65" y="77"/>
                    <a:pt x="65" y="77"/>
                  </a:cubicBezTo>
                  <a:cubicBezTo>
                    <a:pt x="62" y="75"/>
                    <a:pt x="62" y="75"/>
                    <a:pt x="62" y="75"/>
                  </a:cubicBezTo>
                  <a:cubicBezTo>
                    <a:pt x="77" y="60"/>
                    <a:pt x="77" y="60"/>
                    <a:pt x="77" y="60"/>
                  </a:cubicBezTo>
                  <a:cubicBezTo>
                    <a:pt x="78" y="60"/>
                    <a:pt x="78" y="60"/>
                    <a:pt x="78" y="60"/>
                  </a:cubicBezTo>
                  <a:cubicBezTo>
                    <a:pt x="79" y="60"/>
                    <a:pt x="79" y="60"/>
                    <a:pt x="80" y="60"/>
                  </a:cubicBezTo>
                  <a:cubicBezTo>
                    <a:pt x="81" y="60"/>
                    <a:pt x="82" y="60"/>
                    <a:pt x="83" y="60"/>
                  </a:cubicBezTo>
                  <a:cubicBezTo>
                    <a:pt x="72" y="49"/>
                    <a:pt x="72" y="49"/>
                    <a:pt x="72" y="49"/>
                  </a:cubicBezTo>
                  <a:cubicBezTo>
                    <a:pt x="72" y="49"/>
                    <a:pt x="72" y="49"/>
                    <a:pt x="72" y="49"/>
                  </a:cubicBezTo>
                  <a:cubicBezTo>
                    <a:pt x="75" y="37"/>
                    <a:pt x="72" y="24"/>
                    <a:pt x="63" y="14"/>
                  </a:cubicBezTo>
                  <a:cubicBezTo>
                    <a:pt x="53" y="5"/>
                    <a:pt x="40" y="2"/>
                    <a:pt x="28" y="5"/>
                  </a:cubicBezTo>
                  <a:cubicBezTo>
                    <a:pt x="48" y="25"/>
                    <a:pt x="48" y="25"/>
                    <a:pt x="48" y="25"/>
                  </a:cubicBezTo>
                  <a:cubicBezTo>
                    <a:pt x="43" y="45"/>
                    <a:pt x="43" y="45"/>
                    <a:pt x="43" y="45"/>
                  </a:cubicBezTo>
                  <a:cubicBezTo>
                    <a:pt x="24" y="50"/>
                    <a:pt x="24" y="50"/>
                    <a:pt x="24" y="50"/>
                  </a:cubicBezTo>
                  <a:cubicBezTo>
                    <a:pt x="4" y="30"/>
                    <a:pt x="4" y="30"/>
                    <a:pt x="4" y="30"/>
                  </a:cubicBezTo>
                  <a:cubicBezTo>
                    <a:pt x="0" y="42"/>
                    <a:pt x="4" y="55"/>
                    <a:pt x="13" y="64"/>
                  </a:cubicBezTo>
                  <a:cubicBezTo>
                    <a:pt x="22" y="74"/>
                    <a:pt x="36" y="77"/>
                    <a:pt x="49" y="73"/>
                  </a:cubicBezTo>
                  <a:close/>
                  <a:moveTo>
                    <a:pt x="108" y="85"/>
                  </a:moveTo>
                  <a:cubicBezTo>
                    <a:pt x="107" y="86"/>
                    <a:pt x="107" y="88"/>
                    <a:pt x="107" y="89"/>
                  </a:cubicBezTo>
                  <a:cubicBezTo>
                    <a:pt x="108" y="91"/>
                    <a:pt x="108" y="91"/>
                    <a:pt x="108" y="91"/>
                  </a:cubicBezTo>
                  <a:cubicBezTo>
                    <a:pt x="106" y="92"/>
                    <a:pt x="106" y="92"/>
                    <a:pt x="106" y="92"/>
                  </a:cubicBezTo>
                  <a:cubicBezTo>
                    <a:pt x="96" y="103"/>
                    <a:pt x="96" y="103"/>
                    <a:pt x="96" y="103"/>
                  </a:cubicBezTo>
                  <a:cubicBezTo>
                    <a:pt x="93" y="105"/>
                    <a:pt x="93" y="105"/>
                    <a:pt x="93" y="105"/>
                  </a:cubicBezTo>
                  <a:cubicBezTo>
                    <a:pt x="84" y="96"/>
                    <a:pt x="84" y="96"/>
                    <a:pt x="84" y="96"/>
                  </a:cubicBezTo>
                  <a:cubicBezTo>
                    <a:pt x="78" y="102"/>
                    <a:pt x="78" y="102"/>
                    <a:pt x="78" y="102"/>
                  </a:cubicBezTo>
                  <a:cubicBezTo>
                    <a:pt x="131" y="155"/>
                    <a:pt x="131" y="155"/>
                    <a:pt x="131" y="155"/>
                  </a:cubicBezTo>
                  <a:cubicBezTo>
                    <a:pt x="134" y="158"/>
                    <a:pt x="138" y="160"/>
                    <a:pt x="143" y="160"/>
                  </a:cubicBezTo>
                  <a:cubicBezTo>
                    <a:pt x="147" y="160"/>
                    <a:pt x="151" y="158"/>
                    <a:pt x="154" y="155"/>
                  </a:cubicBezTo>
                  <a:cubicBezTo>
                    <a:pt x="161" y="148"/>
                    <a:pt x="161" y="138"/>
                    <a:pt x="154" y="131"/>
                  </a:cubicBezTo>
                  <a:lnTo>
                    <a:pt x="108" y="85"/>
                  </a:lnTo>
                  <a:close/>
                  <a:moveTo>
                    <a:pt x="148" y="149"/>
                  </a:moveTo>
                  <a:cubicBezTo>
                    <a:pt x="140" y="152"/>
                    <a:pt x="140" y="152"/>
                    <a:pt x="140" y="152"/>
                  </a:cubicBezTo>
                  <a:cubicBezTo>
                    <a:pt x="133" y="145"/>
                    <a:pt x="133" y="145"/>
                    <a:pt x="133" y="145"/>
                  </a:cubicBezTo>
                  <a:cubicBezTo>
                    <a:pt x="135" y="136"/>
                    <a:pt x="135" y="136"/>
                    <a:pt x="135" y="136"/>
                  </a:cubicBezTo>
                  <a:cubicBezTo>
                    <a:pt x="144" y="134"/>
                    <a:pt x="144" y="134"/>
                    <a:pt x="144" y="134"/>
                  </a:cubicBezTo>
                  <a:cubicBezTo>
                    <a:pt x="150" y="141"/>
                    <a:pt x="150" y="141"/>
                    <a:pt x="150" y="141"/>
                  </a:cubicBezTo>
                  <a:lnTo>
                    <a:pt x="148" y="149"/>
                  </a:lnTo>
                  <a:close/>
                  <a:moveTo>
                    <a:pt x="84" y="91"/>
                  </a:moveTo>
                  <a:cubicBezTo>
                    <a:pt x="93" y="100"/>
                    <a:pt x="93" y="100"/>
                    <a:pt x="93" y="100"/>
                  </a:cubicBezTo>
                  <a:cubicBezTo>
                    <a:pt x="103" y="90"/>
                    <a:pt x="103" y="90"/>
                    <a:pt x="103" y="90"/>
                  </a:cubicBezTo>
                  <a:cubicBezTo>
                    <a:pt x="103" y="84"/>
                    <a:pt x="104" y="79"/>
                    <a:pt x="108" y="75"/>
                  </a:cubicBezTo>
                  <a:cubicBezTo>
                    <a:pt x="112" y="72"/>
                    <a:pt x="117" y="70"/>
                    <a:pt x="122" y="70"/>
                  </a:cubicBezTo>
                  <a:cubicBezTo>
                    <a:pt x="168" y="25"/>
                    <a:pt x="168" y="25"/>
                    <a:pt x="168" y="25"/>
                  </a:cubicBezTo>
                  <a:cubicBezTo>
                    <a:pt x="142" y="0"/>
                    <a:pt x="142" y="0"/>
                    <a:pt x="142" y="0"/>
                  </a:cubicBezTo>
                  <a:cubicBezTo>
                    <a:pt x="97" y="45"/>
                    <a:pt x="97" y="45"/>
                    <a:pt x="97" y="45"/>
                  </a:cubicBezTo>
                  <a:cubicBezTo>
                    <a:pt x="98" y="50"/>
                    <a:pt x="96" y="55"/>
                    <a:pt x="92" y="59"/>
                  </a:cubicBezTo>
                  <a:cubicBezTo>
                    <a:pt x="88" y="63"/>
                    <a:pt x="83" y="65"/>
                    <a:pt x="78" y="64"/>
                  </a:cubicBezTo>
                  <a:cubicBezTo>
                    <a:pt x="68" y="75"/>
                    <a:pt x="68" y="75"/>
                    <a:pt x="68" y="75"/>
                  </a:cubicBezTo>
                  <a:cubicBezTo>
                    <a:pt x="77" y="84"/>
                    <a:pt x="77" y="84"/>
                    <a:pt x="77" y="84"/>
                  </a:cubicBezTo>
                  <a:cubicBezTo>
                    <a:pt x="32" y="128"/>
                    <a:pt x="32" y="128"/>
                    <a:pt x="32" y="128"/>
                  </a:cubicBezTo>
                  <a:cubicBezTo>
                    <a:pt x="31" y="127"/>
                    <a:pt x="31" y="127"/>
                    <a:pt x="31" y="127"/>
                  </a:cubicBezTo>
                  <a:cubicBezTo>
                    <a:pt x="22" y="134"/>
                    <a:pt x="22" y="134"/>
                    <a:pt x="22" y="134"/>
                  </a:cubicBezTo>
                  <a:cubicBezTo>
                    <a:pt x="8" y="156"/>
                    <a:pt x="8" y="156"/>
                    <a:pt x="8" y="156"/>
                  </a:cubicBezTo>
                  <a:cubicBezTo>
                    <a:pt x="11" y="160"/>
                    <a:pt x="11" y="160"/>
                    <a:pt x="11" y="160"/>
                  </a:cubicBezTo>
                  <a:cubicBezTo>
                    <a:pt x="34" y="146"/>
                    <a:pt x="34" y="146"/>
                    <a:pt x="34" y="146"/>
                  </a:cubicBezTo>
                  <a:cubicBezTo>
                    <a:pt x="41" y="137"/>
                    <a:pt x="41" y="137"/>
                    <a:pt x="41" y="137"/>
                  </a:cubicBezTo>
                  <a:cubicBezTo>
                    <a:pt x="39" y="135"/>
                    <a:pt x="39" y="135"/>
                    <a:pt x="39" y="135"/>
                  </a:cubicBezTo>
                  <a:lnTo>
                    <a:pt x="84" y="9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1" name="Freeform 15"/>
            <p:cNvSpPr>
              <a:spLocks noEditPoints="1"/>
            </p:cNvSpPr>
            <p:nvPr/>
          </p:nvSpPr>
          <p:spPr bwMode="auto">
            <a:xfrm>
              <a:off x="6846297" y="4590165"/>
              <a:ext cx="293914" cy="332753"/>
            </a:xfrm>
            <a:custGeom>
              <a:avLst/>
              <a:gdLst>
                <a:gd name="T0" fmla="*/ 140 w 280"/>
                <a:gd name="T1" fmla="*/ 0 h 317"/>
                <a:gd name="T2" fmla="*/ 12 w 280"/>
                <a:gd name="T3" fmla="*/ 74 h 317"/>
                <a:gd name="T4" fmla="*/ 140 w 280"/>
                <a:gd name="T5" fmla="*/ 149 h 317"/>
                <a:gd name="T6" fmla="*/ 268 w 280"/>
                <a:gd name="T7" fmla="*/ 75 h 317"/>
                <a:gd name="T8" fmla="*/ 140 w 280"/>
                <a:gd name="T9" fmla="*/ 0 h 317"/>
                <a:gd name="T10" fmla="*/ 0 w 280"/>
                <a:gd name="T11" fmla="*/ 242 h 317"/>
                <a:gd name="T12" fmla="*/ 128 w 280"/>
                <a:gd name="T13" fmla="*/ 317 h 317"/>
                <a:gd name="T14" fmla="*/ 128 w 280"/>
                <a:gd name="T15" fmla="*/ 168 h 317"/>
                <a:gd name="T16" fmla="*/ 0 w 280"/>
                <a:gd name="T17" fmla="*/ 95 h 317"/>
                <a:gd name="T18" fmla="*/ 0 w 280"/>
                <a:gd name="T19" fmla="*/ 242 h 317"/>
                <a:gd name="T20" fmla="*/ 152 w 280"/>
                <a:gd name="T21" fmla="*/ 170 h 317"/>
                <a:gd name="T22" fmla="*/ 152 w 280"/>
                <a:gd name="T23" fmla="*/ 317 h 317"/>
                <a:gd name="T24" fmla="*/ 280 w 280"/>
                <a:gd name="T25" fmla="*/ 242 h 317"/>
                <a:gd name="T26" fmla="*/ 280 w 280"/>
                <a:gd name="T27" fmla="*/ 95 h 317"/>
                <a:gd name="T28" fmla="*/ 152 w 280"/>
                <a:gd name="T29" fmla="*/ 17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317">
                  <a:moveTo>
                    <a:pt x="140" y="0"/>
                  </a:moveTo>
                  <a:lnTo>
                    <a:pt x="12" y="74"/>
                  </a:lnTo>
                  <a:lnTo>
                    <a:pt x="140" y="149"/>
                  </a:lnTo>
                  <a:lnTo>
                    <a:pt x="268" y="75"/>
                  </a:lnTo>
                  <a:lnTo>
                    <a:pt x="140" y="0"/>
                  </a:lnTo>
                  <a:close/>
                  <a:moveTo>
                    <a:pt x="0" y="242"/>
                  </a:moveTo>
                  <a:lnTo>
                    <a:pt x="128" y="317"/>
                  </a:lnTo>
                  <a:lnTo>
                    <a:pt x="128" y="168"/>
                  </a:lnTo>
                  <a:lnTo>
                    <a:pt x="0" y="95"/>
                  </a:lnTo>
                  <a:lnTo>
                    <a:pt x="0" y="242"/>
                  </a:lnTo>
                  <a:close/>
                  <a:moveTo>
                    <a:pt x="152" y="170"/>
                  </a:moveTo>
                  <a:lnTo>
                    <a:pt x="152" y="317"/>
                  </a:lnTo>
                  <a:lnTo>
                    <a:pt x="280" y="242"/>
                  </a:lnTo>
                  <a:lnTo>
                    <a:pt x="280" y="95"/>
                  </a:lnTo>
                  <a:lnTo>
                    <a:pt x="152" y="17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2" name="Freeform 19"/>
            <p:cNvSpPr>
              <a:spLocks noEditPoints="1"/>
            </p:cNvSpPr>
            <p:nvPr/>
          </p:nvSpPr>
          <p:spPr bwMode="auto">
            <a:xfrm>
              <a:off x="5073162" y="4576642"/>
              <a:ext cx="267726" cy="338841"/>
            </a:xfrm>
            <a:custGeom>
              <a:avLst/>
              <a:gdLst>
                <a:gd name="T0" fmla="*/ 66 w 132"/>
                <a:gd name="T1" fmla="*/ 0 h 168"/>
                <a:gd name="T2" fmla="*/ 96 w 132"/>
                <a:gd name="T3" fmla="*/ 36 h 168"/>
                <a:gd name="T4" fmla="*/ 96 w 132"/>
                <a:gd name="T5" fmla="*/ 36 h 168"/>
                <a:gd name="T6" fmla="*/ 120 w 132"/>
                <a:gd name="T7" fmla="*/ 36 h 168"/>
                <a:gd name="T8" fmla="*/ 132 w 132"/>
                <a:gd name="T9" fmla="*/ 168 h 168"/>
                <a:gd name="T10" fmla="*/ 0 w 132"/>
                <a:gd name="T11" fmla="*/ 168 h 168"/>
                <a:gd name="T12" fmla="*/ 12 w 132"/>
                <a:gd name="T13" fmla="*/ 36 h 168"/>
                <a:gd name="T14" fmla="*/ 36 w 132"/>
                <a:gd name="T15" fmla="*/ 36 h 168"/>
                <a:gd name="T16" fmla="*/ 36 w 132"/>
                <a:gd name="T17" fmla="*/ 36 h 168"/>
                <a:gd name="T18" fmla="*/ 66 w 132"/>
                <a:gd name="T19" fmla="*/ 0 h 168"/>
                <a:gd name="T20" fmla="*/ 67 w 132"/>
                <a:gd name="T21" fmla="*/ 83 h 168"/>
                <a:gd name="T22" fmla="*/ 58 w 132"/>
                <a:gd name="T23" fmla="*/ 103 h 168"/>
                <a:gd name="T24" fmla="*/ 36 w 132"/>
                <a:gd name="T25" fmla="*/ 106 h 168"/>
                <a:gd name="T26" fmla="*/ 52 w 132"/>
                <a:gd name="T27" fmla="*/ 120 h 168"/>
                <a:gd name="T28" fmla="*/ 48 w 132"/>
                <a:gd name="T29" fmla="*/ 142 h 168"/>
                <a:gd name="T30" fmla="*/ 67 w 132"/>
                <a:gd name="T31" fmla="*/ 131 h 168"/>
                <a:gd name="T32" fmla="*/ 86 w 132"/>
                <a:gd name="T33" fmla="*/ 142 h 168"/>
                <a:gd name="T34" fmla="*/ 82 w 132"/>
                <a:gd name="T35" fmla="*/ 120 h 168"/>
                <a:gd name="T36" fmla="*/ 97 w 132"/>
                <a:gd name="T37" fmla="*/ 106 h 168"/>
                <a:gd name="T38" fmla="*/ 76 w 132"/>
                <a:gd name="T39" fmla="*/ 103 h 168"/>
                <a:gd name="T40" fmla="*/ 67 w 132"/>
                <a:gd name="T41" fmla="*/ 83 h 168"/>
                <a:gd name="T42" fmla="*/ 94 w 132"/>
                <a:gd name="T43" fmla="*/ 49 h 168"/>
                <a:gd name="T44" fmla="*/ 89 w 132"/>
                <a:gd name="T45" fmla="*/ 60 h 168"/>
                <a:gd name="T46" fmla="*/ 91 w 132"/>
                <a:gd name="T47" fmla="*/ 60 h 168"/>
                <a:gd name="T48" fmla="*/ 97 w 132"/>
                <a:gd name="T49" fmla="*/ 54 h 168"/>
                <a:gd name="T50" fmla="*/ 94 w 132"/>
                <a:gd name="T51" fmla="*/ 49 h 168"/>
                <a:gd name="T52" fmla="*/ 44 w 132"/>
                <a:gd name="T53" fmla="*/ 60 h 168"/>
                <a:gd name="T54" fmla="*/ 38 w 132"/>
                <a:gd name="T55" fmla="*/ 50 h 168"/>
                <a:gd name="T56" fmla="*/ 36 w 132"/>
                <a:gd name="T57" fmla="*/ 54 h 168"/>
                <a:gd name="T58" fmla="*/ 42 w 132"/>
                <a:gd name="T59" fmla="*/ 60 h 168"/>
                <a:gd name="T60" fmla="*/ 44 w 132"/>
                <a:gd name="T61" fmla="*/ 60 h 168"/>
                <a:gd name="T62" fmla="*/ 39 w 132"/>
                <a:gd name="T63" fmla="*/ 36 h 168"/>
                <a:gd name="T64" fmla="*/ 94 w 132"/>
                <a:gd name="T65" fmla="*/ 36 h 168"/>
                <a:gd name="T66" fmla="*/ 67 w 132"/>
                <a:gd name="T67" fmla="*/ 3 h 168"/>
                <a:gd name="T68" fmla="*/ 39 w 132"/>
                <a:gd name="T69" fmla="*/ 36 h 168"/>
                <a:gd name="T70" fmla="*/ 42 w 132"/>
                <a:gd name="T71" fmla="*/ 48 h 168"/>
                <a:gd name="T72" fmla="*/ 41 w 132"/>
                <a:gd name="T73" fmla="*/ 48 h 168"/>
                <a:gd name="T74" fmla="*/ 46 w 132"/>
                <a:gd name="T75" fmla="*/ 59 h 168"/>
                <a:gd name="T76" fmla="*/ 48 w 132"/>
                <a:gd name="T77" fmla="*/ 54 h 168"/>
                <a:gd name="T78" fmla="*/ 42 w 132"/>
                <a:gd name="T79" fmla="*/ 48 h 168"/>
                <a:gd name="T80" fmla="*/ 91 w 132"/>
                <a:gd name="T81" fmla="*/ 48 h 168"/>
                <a:gd name="T82" fmla="*/ 85 w 132"/>
                <a:gd name="T83" fmla="*/ 54 h 168"/>
                <a:gd name="T84" fmla="*/ 87 w 132"/>
                <a:gd name="T85" fmla="*/ 59 h 168"/>
                <a:gd name="T86" fmla="*/ 92 w 132"/>
                <a:gd name="T87" fmla="*/ 48 h 168"/>
                <a:gd name="T88" fmla="*/ 91 w 132"/>
                <a:gd name="T89"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68">
                  <a:moveTo>
                    <a:pt x="66" y="0"/>
                  </a:moveTo>
                  <a:cubicBezTo>
                    <a:pt x="82" y="0"/>
                    <a:pt x="96" y="16"/>
                    <a:pt x="96" y="36"/>
                  </a:cubicBezTo>
                  <a:cubicBezTo>
                    <a:pt x="96" y="36"/>
                    <a:pt x="96" y="36"/>
                    <a:pt x="96" y="36"/>
                  </a:cubicBezTo>
                  <a:cubicBezTo>
                    <a:pt x="120" y="36"/>
                    <a:pt x="120" y="36"/>
                    <a:pt x="120" y="36"/>
                  </a:cubicBezTo>
                  <a:cubicBezTo>
                    <a:pt x="132" y="168"/>
                    <a:pt x="132" y="168"/>
                    <a:pt x="132" y="168"/>
                  </a:cubicBezTo>
                  <a:cubicBezTo>
                    <a:pt x="0" y="168"/>
                    <a:pt x="0" y="168"/>
                    <a:pt x="0" y="168"/>
                  </a:cubicBezTo>
                  <a:cubicBezTo>
                    <a:pt x="12" y="36"/>
                    <a:pt x="12" y="36"/>
                    <a:pt x="12" y="36"/>
                  </a:cubicBezTo>
                  <a:cubicBezTo>
                    <a:pt x="36" y="36"/>
                    <a:pt x="36" y="36"/>
                    <a:pt x="36" y="36"/>
                  </a:cubicBezTo>
                  <a:cubicBezTo>
                    <a:pt x="36" y="36"/>
                    <a:pt x="36" y="36"/>
                    <a:pt x="36" y="36"/>
                  </a:cubicBezTo>
                  <a:cubicBezTo>
                    <a:pt x="36" y="16"/>
                    <a:pt x="50" y="0"/>
                    <a:pt x="66" y="0"/>
                  </a:cubicBezTo>
                  <a:close/>
                  <a:moveTo>
                    <a:pt x="67" y="83"/>
                  </a:moveTo>
                  <a:cubicBezTo>
                    <a:pt x="58" y="103"/>
                    <a:pt x="58" y="103"/>
                    <a:pt x="58" y="103"/>
                  </a:cubicBezTo>
                  <a:cubicBezTo>
                    <a:pt x="36" y="106"/>
                    <a:pt x="36" y="106"/>
                    <a:pt x="36" y="106"/>
                  </a:cubicBezTo>
                  <a:cubicBezTo>
                    <a:pt x="52" y="120"/>
                    <a:pt x="52" y="120"/>
                    <a:pt x="52" y="120"/>
                  </a:cubicBezTo>
                  <a:cubicBezTo>
                    <a:pt x="48" y="142"/>
                    <a:pt x="48" y="142"/>
                    <a:pt x="48" y="142"/>
                  </a:cubicBezTo>
                  <a:cubicBezTo>
                    <a:pt x="67" y="131"/>
                    <a:pt x="67" y="131"/>
                    <a:pt x="67" y="131"/>
                  </a:cubicBezTo>
                  <a:cubicBezTo>
                    <a:pt x="86" y="142"/>
                    <a:pt x="86" y="142"/>
                    <a:pt x="86" y="142"/>
                  </a:cubicBezTo>
                  <a:cubicBezTo>
                    <a:pt x="82" y="120"/>
                    <a:pt x="82" y="120"/>
                    <a:pt x="82" y="120"/>
                  </a:cubicBezTo>
                  <a:cubicBezTo>
                    <a:pt x="97" y="106"/>
                    <a:pt x="97" y="106"/>
                    <a:pt x="97" y="106"/>
                  </a:cubicBezTo>
                  <a:cubicBezTo>
                    <a:pt x="76" y="103"/>
                    <a:pt x="76" y="103"/>
                    <a:pt x="76" y="103"/>
                  </a:cubicBezTo>
                  <a:cubicBezTo>
                    <a:pt x="67" y="83"/>
                    <a:pt x="67" y="83"/>
                    <a:pt x="67" y="83"/>
                  </a:cubicBezTo>
                  <a:close/>
                  <a:moveTo>
                    <a:pt x="94" y="49"/>
                  </a:moveTo>
                  <a:cubicBezTo>
                    <a:pt x="93" y="53"/>
                    <a:pt x="91" y="57"/>
                    <a:pt x="89" y="60"/>
                  </a:cubicBezTo>
                  <a:cubicBezTo>
                    <a:pt x="89" y="60"/>
                    <a:pt x="90" y="60"/>
                    <a:pt x="91" y="60"/>
                  </a:cubicBezTo>
                  <a:cubicBezTo>
                    <a:pt x="94" y="60"/>
                    <a:pt x="97" y="58"/>
                    <a:pt x="97" y="54"/>
                  </a:cubicBezTo>
                  <a:cubicBezTo>
                    <a:pt x="97" y="52"/>
                    <a:pt x="96" y="50"/>
                    <a:pt x="94" y="49"/>
                  </a:cubicBezTo>
                  <a:close/>
                  <a:moveTo>
                    <a:pt x="44" y="60"/>
                  </a:moveTo>
                  <a:cubicBezTo>
                    <a:pt x="41" y="57"/>
                    <a:pt x="40" y="53"/>
                    <a:pt x="38" y="50"/>
                  </a:cubicBezTo>
                  <a:cubicBezTo>
                    <a:pt x="37" y="51"/>
                    <a:pt x="36" y="52"/>
                    <a:pt x="36" y="54"/>
                  </a:cubicBezTo>
                  <a:cubicBezTo>
                    <a:pt x="36" y="58"/>
                    <a:pt x="39" y="60"/>
                    <a:pt x="42" y="60"/>
                  </a:cubicBezTo>
                  <a:cubicBezTo>
                    <a:pt x="43" y="60"/>
                    <a:pt x="43" y="60"/>
                    <a:pt x="44" y="60"/>
                  </a:cubicBezTo>
                  <a:close/>
                  <a:moveTo>
                    <a:pt x="39" y="36"/>
                  </a:moveTo>
                  <a:cubicBezTo>
                    <a:pt x="94" y="36"/>
                    <a:pt x="94" y="36"/>
                    <a:pt x="94" y="36"/>
                  </a:cubicBezTo>
                  <a:cubicBezTo>
                    <a:pt x="94" y="18"/>
                    <a:pt x="82" y="3"/>
                    <a:pt x="67" y="3"/>
                  </a:cubicBezTo>
                  <a:cubicBezTo>
                    <a:pt x="51" y="3"/>
                    <a:pt x="39" y="18"/>
                    <a:pt x="39" y="36"/>
                  </a:cubicBezTo>
                  <a:close/>
                  <a:moveTo>
                    <a:pt x="42" y="48"/>
                  </a:moveTo>
                  <a:cubicBezTo>
                    <a:pt x="42" y="48"/>
                    <a:pt x="41" y="48"/>
                    <a:pt x="41" y="48"/>
                  </a:cubicBezTo>
                  <a:cubicBezTo>
                    <a:pt x="42" y="52"/>
                    <a:pt x="44" y="56"/>
                    <a:pt x="46" y="59"/>
                  </a:cubicBezTo>
                  <a:cubicBezTo>
                    <a:pt x="47" y="58"/>
                    <a:pt x="48" y="56"/>
                    <a:pt x="48" y="54"/>
                  </a:cubicBezTo>
                  <a:cubicBezTo>
                    <a:pt x="48" y="51"/>
                    <a:pt x="45" y="48"/>
                    <a:pt x="42" y="48"/>
                  </a:cubicBezTo>
                  <a:close/>
                  <a:moveTo>
                    <a:pt x="91" y="48"/>
                  </a:moveTo>
                  <a:cubicBezTo>
                    <a:pt x="87" y="48"/>
                    <a:pt x="85" y="51"/>
                    <a:pt x="85" y="54"/>
                  </a:cubicBezTo>
                  <a:cubicBezTo>
                    <a:pt x="85" y="56"/>
                    <a:pt x="86" y="58"/>
                    <a:pt x="87" y="59"/>
                  </a:cubicBezTo>
                  <a:cubicBezTo>
                    <a:pt x="89" y="56"/>
                    <a:pt x="91" y="52"/>
                    <a:pt x="92" y="48"/>
                  </a:cubicBezTo>
                  <a:cubicBezTo>
                    <a:pt x="92" y="48"/>
                    <a:pt x="91" y="48"/>
                    <a:pt x="91" y="48"/>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3" name="文本框 20"/>
            <p:cNvSpPr txBox="1"/>
            <p:nvPr/>
          </p:nvSpPr>
          <p:spPr>
            <a:xfrm>
              <a:off x="7794883" y="2247948"/>
              <a:ext cx="56388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定制公共交通</a:t>
              </a:r>
            </a:p>
          </p:txBody>
        </p:sp>
        <p:sp>
          <p:nvSpPr>
            <p:cNvPr id="44" name="矩形 43"/>
            <p:cNvSpPr/>
            <p:nvPr/>
          </p:nvSpPr>
          <p:spPr>
            <a:xfrm>
              <a:off x="7794883" y="2769982"/>
              <a:ext cx="439301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1">
                  <a:ln>
                    <a:noFill/>
                  </a:ln>
                  <a:solidFill>
                    <a:srgbClr val="E7E6E6">
                      <a:lumMod val="50000"/>
                    </a:srgbClr>
                  </a:solidFill>
                  <a:effectLst/>
                  <a:uLnTx/>
                  <a:uFillTx/>
                  <a:latin typeface="等线" panose="02010600030101010101" charset="-122"/>
                </a:rPr>
                <a:t>请替换文字内容，添加相关标题，修改文字内容，也可以直接复制你的内容到此。请替换文字内容，添加相关标题，修改文字内容，也可以直接复制你的内容到此。</a:t>
              </a:r>
              <a:endParaRPr kumimoji="0" lang="zh-CN" altLang="en-US" sz="1200" b="0" i="0" u="none" strike="noStrike" kern="0" cap="none" spc="0" normalizeH="0" baseline="0" noProof="0" dirty="0">
                <a:ln>
                  <a:noFill/>
                </a:ln>
                <a:solidFill>
                  <a:srgbClr val="E7E6E6">
                    <a:lumMod val="50000"/>
                  </a:srgbClr>
                </a:solidFill>
                <a:effectLst/>
                <a:uLnTx/>
                <a:uFillTx/>
                <a:latin typeface="等线" panose="02010600030101010101" charset="-122"/>
              </a:endParaRPr>
            </a:p>
          </p:txBody>
        </p:sp>
        <p:sp>
          <p:nvSpPr>
            <p:cNvPr id="45" name="文本框 23"/>
            <p:cNvSpPr txBox="1"/>
            <p:nvPr/>
          </p:nvSpPr>
          <p:spPr>
            <a:xfrm>
              <a:off x="7794883" y="4069546"/>
              <a:ext cx="56388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人人车二手车</a:t>
              </a:r>
            </a:p>
          </p:txBody>
        </p:sp>
        <p:sp>
          <p:nvSpPr>
            <p:cNvPr id="46" name="矩形 45"/>
            <p:cNvSpPr/>
            <p:nvPr/>
          </p:nvSpPr>
          <p:spPr>
            <a:xfrm>
              <a:off x="7794883" y="4591580"/>
              <a:ext cx="439301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1">
                  <a:ln>
                    <a:noFill/>
                  </a:ln>
                  <a:solidFill>
                    <a:srgbClr val="E7E6E6">
                      <a:lumMod val="50000"/>
                    </a:srgbClr>
                  </a:solidFill>
                  <a:effectLst/>
                  <a:uLnTx/>
                  <a:uFillTx/>
                  <a:latin typeface="等线" panose="02010600030101010101" charset="-122"/>
                </a:rPr>
                <a:t>请替换文字内容，添加相关标题，修改文字内容，也可以直接复制你的内容到此。请替换文字内容，添加相关标题，修改文字内容，也可以直接复制你的内容到此。</a:t>
              </a:r>
              <a:endParaRPr kumimoji="0" lang="zh-CN" altLang="en-US" sz="1200" b="0" i="0" u="none" strike="noStrike" kern="0" cap="none" spc="0" normalizeH="0" baseline="0" noProof="0" dirty="0">
                <a:ln>
                  <a:noFill/>
                </a:ln>
                <a:solidFill>
                  <a:srgbClr val="E7E6E6">
                    <a:lumMod val="50000"/>
                  </a:srgbClr>
                </a:solidFill>
                <a:effectLst/>
                <a:uLnTx/>
                <a:uFillTx/>
                <a:latin typeface="等线" panose="02010600030101010101" charset="-122"/>
              </a:endParaRPr>
            </a:p>
          </p:txBody>
        </p:sp>
        <p:sp>
          <p:nvSpPr>
            <p:cNvPr id="47" name="文本框 26"/>
            <p:cNvSpPr txBox="1"/>
            <p:nvPr/>
          </p:nvSpPr>
          <p:spPr>
            <a:xfrm>
              <a:off x="-1241682" y="2247948"/>
              <a:ext cx="5638800"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消费级无人机市场</a:t>
              </a:r>
            </a:p>
          </p:txBody>
        </p:sp>
        <p:sp>
          <p:nvSpPr>
            <p:cNvPr id="48" name="矩形 47"/>
            <p:cNvSpPr/>
            <p:nvPr/>
          </p:nvSpPr>
          <p:spPr>
            <a:xfrm>
              <a:off x="4107" y="2769982"/>
              <a:ext cx="4393011" cy="646331"/>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1">
                  <a:ln>
                    <a:noFill/>
                  </a:ln>
                  <a:solidFill>
                    <a:srgbClr val="E7E6E6">
                      <a:lumMod val="50000"/>
                    </a:srgbClr>
                  </a:solidFill>
                  <a:effectLst/>
                  <a:uLnTx/>
                  <a:uFillTx/>
                  <a:latin typeface="等线" panose="02010600030101010101" charset="-122"/>
                </a:rPr>
                <a:t>请替换文字内容，添加相关标题，修改文字内容，也可以直接复制你的内容到此。请替换文字内容，添加相关标题，修改文字内容，也可以直接复制你的内容到此。</a:t>
              </a:r>
              <a:endParaRPr kumimoji="0" lang="zh-CN" altLang="en-US" sz="1200" b="0" i="0" u="none" strike="noStrike" kern="0" cap="none" spc="0" normalizeH="0" baseline="0" noProof="0" dirty="0">
                <a:ln>
                  <a:noFill/>
                </a:ln>
                <a:solidFill>
                  <a:srgbClr val="E7E6E6">
                    <a:lumMod val="50000"/>
                  </a:srgbClr>
                </a:solidFill>
                <a:effectLst/>
                <a:uLnTx/>
                <a:uFillTx/>
                <a:latin typeface="等线" panose="02010600030101010101" charset="-122"/>
              </a:endParaRPr>
            </a:p>
          </p:txBody>
        </p:sp>
        <p:sp>
          <p:nvSpPr>
            <p:cNvPr id="49" name="文本框 29"/>
            <p:cNvSpPr txBox="1"/>
            <p:nvPr/>
          </p:nvSpPr>
          <p:spPr>
            <a:xfrm>
              <a:off x="-1241682" y="4069546"/>
              <a:ext cx="5638800"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E7E6E6">
                      <a:lumMod val="50000"/>
                    </a:srgbClr>
                  </a:solidFill>
                  <a:effectLst/>
                  <a:uLnTx/>
                  <a:uFillTx/>
                  <a:latin typeface="Century Gothic" panose="020B0502020202020204" pitchFamily="34" charset="0"/>
                </a:rPr>
                <a:t>百度度秘陪你聊天</a:t>
              </a:r>
            </a:p>
          </p:txBody>
        </p:sp>
        <p:sp>
          <p:nvSpPr>
            <p:cNvPr id="50" name="矩形 49"/>
            <p:cNvSpPr/>
            <p:nvPr/>
          </p:nvSpPr>
          <p:spPr>
            <a:xfrm>
              <a:off x="4107" y="4591580"/>
              <a:ext cx="4393011" cy="646331"/>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1">
                  <a:ln>
                    <a:noFill/>
                  </a:ln>
                  <a:solidFill>
                    <a:srgbClr val="E7E6E6">
                      <a:lumMod val="50000"/>
                    </a:srgbClr>
                  </a:solidFill>
                  <a:effectLst/>
                  <a:uLnTx/>
                  <a:uFillTx/>
                  <a:latin typeface="等线" panose="02010600030101010101" charset="-122"/>
                </a:rPr>
                <a:t>请替换文字内容，添加相关标题，修改文字内容，也可以直接复制你的内容到此。请替换文字内容，添加相关标题，修改文字内容，也可以直接复制你的内容到此。</a:t>
              </a:r>
              <a:endParaRPr kumimoji="0" lang="zh-CN" altLang="en-US" sz="1200" b="0" i="0" u="none" strike="noStrike" kern="0" cap="none" spc="0" normalizeH="0" baseline="0" noProof="0" dirty="0">
                <a:ln>
                  <a:noFill/>
                </a:ln>
                <a:solidFill>
                  <a:srgbClr val="E7E6E6">
                    <a:lumMod val="50000"/>
                  </a:srgbClr>
                </a:solidFill>
                <a:effectLst/>
                <a:uLnTx/>
                <a:uFillTx/>
                <a:latin typeface="等线" panose="0201060003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
          <p:cNvSpPr txBox="1"/>
          <p:nvPr/>
        </p:nvSpPr>
        <p:spPr>
          <a:xfrm>
            <a:off x="443297" y="393807"/>
            <a:ext cx="2473434" cy="777136"/>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1.3</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团队介绍</a:t>
            </a:r>
          </a:p>
          <a:p>
            <a:pPr>
              <a:lnSpc>
                <a:spcPts val="190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TEAM</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INTRODUCTION</a:t>
            </a:r>
          </a:p>
        </p:txBody>
      </p:sp>
      <p:pic>
        <p:nvPicPr>
          <p:cNvPr id="24" name="图片 23"/>
          <p:cNvPicPr>
            <a:picLocks noChangeAspect="1"/>
          </p:cNvPicPr>
          <p:nvPr/>
        </p:nvPicPr>
        <p:blipFill>
          <a:blip r:embed="rId2" cstate="email"/>
          <a:srcRect/>
          <a:stretch>
            <a:fillRect/>
          </a:stretch>
        </p:blipFill>
        <p:spPr>
          <a:xfrm>
            <a:off x="3800171" y="1959197"/>
            <a:ext cx="2219462" cy="2185243"/>
          </a:xfrm>
          <a:custGeom>
            <a:avLst/>
            <a:gdLst>
              <a:gd name="connsiteX0" fmla="*/ 0 w 2219462"/>
              <a:gd name="connsiteY0" fmla="*/ 0 h 2185243"/>
              <a:gd name="connsiteX1" fmla="*/ 2219462 w 2219462"/>
              <a:gd name="connsiteY1" fmla="*/ 0 h 2185243"/>
              <a:gd name="connsiteX2" fmla="*/ 2219462 w 2219462"/>
              <a:gd name="connsiteY2" fmla="*/ 2185243 h 2185243"/>
              <a:gd name="connsiteX3" fmla="*/ 0 w 2219462"/>
              <a:gd name="connsiteY3" fmla="*/ 2185243 h 2185243"/>
            </a:gdLst>
            <a:ahLst/>
            <a:cxnLst>
              <a:cxn ang="0">
                <a:pos x="connsiteX0" y="connsiteY0"/>
              </a:cxn>
              <a:cxn ang="0">
                <a:pos x="connsiteX1" y="connsiteY1"/>
              </a:cxn>
              <a:cxn ang="0">
                <a:pos x="connsiteX2" y="connsiteY2"/>
              </a:cxn>
              <a:cxn ang="0">
                <a:pos x="connsiteX3" y="connsiteY3"/>
              </a:cxn>
            </a:cxnLst>
            <a:rect l="l" t="t" r="r" b="b"/>
            <a:pathLst>
              <a:path w="2219462" h="2185243">
                <a:moveTo>
                  <a:pt x="0" y="0"/>
                </a:moveTo>
                <a:lnTo>
                  <a:pt x="2219462" y="0"/>
                </a:lnTo>
                <a:lnTo>
                  <a:pt x="2219462" y="2185243"/>
                </a:lnTo>
                <a:lnTo>
                  <a:pt x="0" y="2185243"/>
                </a:lnTo>
                <a:close/>
              </a:path>
            </a:pathLst>
          </a:custGeom>
        </p:spPr>
      </p:pic>
      <p:pic>
        <p:nvPicPr>
          <p:cNvPr id="25" name="图片 24"/>
          <p:cNvPicPr>
            <a:picLocks noChangeAspect="1"/>
          </p:cNvPicPr>
          <p:nvPr/>
        </p:nvPicPr>
        <p:blipFill>
          <a:blip r:embed="rId3" cstate="email"/>
          <a:srcRect/>
          <a:stretch>
            <a:fillRect/>
          </a:stretch>
        </p:blipFill>
        <p:spPr>
          <a:xfrm>
            <a:off x="6134049" y="1959197"/>
            <a:ext cx="2219462" cy="2185243"/>
          </a:xfrm>
          <a:custGeom>
            <a:avLst/>
            <a:gdLst>
              <a:gd name="connsiteX0" fmla="*/ 0 w 2219462"/>
              <a:gd name="connsiteY0" fmla="*/ 0 h 2185243"/>
              <a:gd name="connsiteX1" fmla="*/ 2219462 w 2219462"/>
              <a:gd name="connsiteY1" fmla="*/ 0 h 2185243"/>
              <a:gd name="connsiteX2" fmla="*/ 2219462 w 2219462"/>
              <a:gd name="connsiteY2" fmla="*/ 2185243 h 2185243"/>
              <a:gd name="connsiteX3" fmla="*/ 0 w 2219462"/>
              <a:gd name="connsiteY3" fmla="*/ 2185243 h 2185243"/>
            </a:gdLst>
            <a:ahLst/>
            <a:cxnLst>
              <a:cxn ang="0">
                <a:pos x="connsiteX0" y="connsiteY0"/>
              </a:cxn>
              <a:cxn ang="0">
                <a:pos x="connsiteX1" y="connsiteY1"/>
              </a:cxn>
              <a:cxn ang="0">
                <a:pos x="connsiteX2" y="connsiteY2"/>
              </a:cxn>
              <a:cxn ang="0">
                <a:pos x="connsiteX3" y="connsiteY3"/>
              </a:cxn>
            </a:cxnLst>
            <a:rect l="l" t="t" r="r" b="b"/>
            <a:pathLst>
              <a:path w="2219462" h="2185243">
                <a:moveTo>
                  <a:pt x="0" y="0"/>
                </a:moveTo>
                <a:lnTo>
                  <a:pt x="2219462" y="0"/>
                </a:lnTo>
                <a:lnTo>
                  <a:pt x="2219462" y="2185243"/>
                </a:lnTo>
                <a:lnTo>
                  <a:pt x="0" y="2185243"/>
                </a:lnTo>
                <a:close/>
              </a:path>
            </a:pathLst>
          </a:custGeom>
        </p:spPr>
      </p:pic>
      <p:pic>
        <p:nvPicPr>
          <p:cNvPr id="26" name="图片 25"/>
          <p:cNvPicPr>
            <a:picLocks noChangeAspect="1"/>
          </p:cNvPicPr>
          <p:nvPr/>
        </p:nvPicPr>
        <p:blipFill>
          <a:blip r:embed="rId4" cstate="email"/>
          <a:srcRect/>
          <a:stretch>
            <a:fillRect/>
          </a:stretch>
        </p:blipFill>
        <p:spPr>
          <a:xfrm>
            <a:off x="8467927" y="1959197"/>
            <a:ext cx="2271230" cy="2185242"/>
          </a:xfrm>
          <a:custGeom>
            <a:avLst/>
            <a:gdLst>
              <a:gd name="connsiteX0" fmla="*/ 0 w 2219462"/>
              <a:gd name="connsiteY0" fmla="*/ 0 h 2135434"/>
              <a:gd name="connsiteX1" fmla="*/ 2219462 w 2219462"/>
              <a:gd name="connsiteY1" fmla="*/ 0 h 2135434"/>
              <a:gd name="connsiteX2" fmla="*/ 2219462 w 2219462"/>
              <a:gd name="connsiteY2" fmla="*/ 2135434 h 2135434"/>
              <a:gd name="connsiteX3" fmla="*/ 0 w 2219462"/>
              <a:gd name="connsiteY3" fmla="*/ 2135434 h 2135434"/>
            </a:gdLst>
            <a:ahLst/>
            <a:cxnLst>
              <a:cxn ang="0">
                <a:pos x="connsiteX0" y="connsiteY0"/>
              </a:cxn>
              <a:cxn ang="0">
                <a:pos x="connsiteX1" y="connsiteY1"/>
              </a:cxn>
              <a:cxn ang="0">
                <a:pos x="connsiteX2" y="connsiteY2"/>
              </a:cxn>
              <a:cxn ang="0">
                <a:pos x="connsiteX3" y="connsiteY3"/>
              </a:cxn>
            </a:cxnLst>
            <a:rect l="l" t="t" r="r" b="b"/>
            <a:pathLst>
              <a:path w="2219462" h="2135434">
                <a:moveTo>
                  <a:pt x="0" y="0"/>
                </a:moveTo>
                <a:lnTo>
                  <a:pt x="2219462" y="0"/>
                </a:lnTo>
                <a:lnTo>
                  <a:pt x="2219462" y="2135434"/>
                </a:lnTo>
                <a:lnTo>
                  <a:pt x="0" y="2135434"/>
                </a:lnTo>
                <a:close/>
              </a:path>
            </a:pathLst>
          </a:custGeom>
        </p:spPr>
      </p:pic>
      <p:grpSp>
        <p:nvGrpSpPr>
          <p:cNvPr id="27" name="组合 26"/>
          <p:cNvGrpSpPr/>
          <p:nvPr/>
        </p:nvGrpSpPr>
        <p:grpSpPr>
          <a:xfrm>
            <a:off x="1466293" y="1955604"/>
            <a:ext cx="2219462" cy="3196624"/>
            <a:chOff x="1466293" y="1959197"/>
            <a:chExt cx="2219462" cy="3196624"/>
          </a:xfrm>
          <a:effectLst>
            <a:outerShdw blurRad="127000" dir="5400000" algn="t" rotWithShape="0">
              <a:prstClr val="black">
                <a:alpha val="20000"/>
              </a:prstClr>
            </a:outerShdw>
          </a:effectLst>
        </p:grpSpPr>
        <p:pic>
          <p:nvPicPr>
            <p:cNvPr id="28" name="图片 27"/>
            <p:cNvPicPr>
              <a:picLocks noChangeAspect="1"/>
            </p:cNvPicPr>
            <p:nvPr/>
          </p:nvPicPr>
          <p:blipFill>
            <a:blip r:embed="rId5" cstate="email"/>
            <a:srcRect/>
            <a:stretch>
              <a:fillRect/>
            </a:stretch>
          </p:blipFill>
          <p:spPr>
            <a:xfrm>
              <a:off x="1466293" y="1959197"/>
              <a:ext cx="2219462" cy="2185243"/>
            </a:xfrm>
            <a:custGeom>
              <a:avLst/>
              <a:gdLst>
                <a:gd name="connsiteX0" fmla="*/ 0 w 2219462"/>
                <a:gd name="connsiteY0" fmla="*/ 0 h 2185243"/>
                <a:gd name="connsiteX1" fmla="*/ 2219462 w 2219462"/>
                <a:gd name="connsiteY1" fmla="*/ 0 h 2185243"/>
                <a:gd name="connsiteX2" fmla="*/ 2219462 w 2219462"/>
                <a:gd name="connsiteY2" fmla="*/ 2185243 h 2185243"/>
                <a:gd name="connsiteX3" fmla="*/ 0 w 2219462"/>
                <a:gd name="connsiteY3" fmla="*/ 2185243 h 2185243"/>
              </a:gdLst>
              <a:ahLst/>
              <a:cxnLst>
                <a:cxn ang="0">
                  <a:pos x="connsiteX0" y="connsiteY0"/>
                </a:cxn>
                <a:cxn ang="0">
                  <a:pos x="connsiteX1" y="connsiteY1"/>
                </a:cxn>
                <a:cxn ang="0">
                  <a:pos x="connsiteX2" y="connsiteY2"/>
                </a:cxn>
                <a:cxn ang="0">
                  <a:pos x="connsiteX3" y="connsiteY3"/>
                </a:cxn>
              </a:cxnLst>
              <a:rect l="l" t="t" r="r" b="b"/>
              <a:pathLst>
                <a:path w="2219462" h="2185243">
                  <a:moveTo>
                    <a:pt x="0" y="0"/>
                  </a:moveTo>
                  <a:lnTo>
                    <a:pt x="2219462" y="0"/>
                  </a:lnTo>
                  <a:lnTo>
                    <a:pt x="2219462" y="2185243"/>
                  </a:lnTo>
                  <a:lnTo>
                    <a:pt x="0" y="2185243"/>
                  </a:lnTo>
                  <a:close/>
                </a:path>
              </a:pathLst>
            </a:custGeom>
          </p:spPr>
        </p:pic>
        <p:sp>
          <p:nvSpPr>
            <p:cNvPr id="29" name="矩形 28"/>
            <p:cNvSpPr/>
            <p:nvPr/>
          </p:nvSpPr>
          <p:spPr>
            <a:xfrm>
              <a:off x="1466293" y="3742816"/>
              <a:ext cx="2219462" cy="141300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grpSp>
      <p:sp>
        <p:nvSpPr>
          <p:cNvPr id="30" name="文本框 34"/>
          <p:cNvSpPr txBox="1"/>
          <p:nvPr/>
        </p:nvSpPr>
        <p:spPr>
          <a:xfrm>
            <a:off x="1598763" y="3809980"/>
            <a:ext cx="1954521" cy="461665"/>
          </a:xfrm>
          <a:prstGeom prst="rect">
            <a:avLst/>
          </a:prstGeom>
          <a:noFill/>
        </p:spPr>
        <p:txBody>
          <a:bodyPr wrap="square" rtlCol="0">
            <a:spAutoFit/>
          </a:bodyPr>
          <a:lstStyle/>
          <a:p>
            <a:pPr algn="ctr"/>
            <a:r>
              <a:rPr lang="zh-CN" altLang="en-US" sz="2400" dirty="0">
                <a:solidFill>
                  <a:srgbClr val="1941B1"/>
                </a:solidFill>
                <a:latin typeface="等线" panose="02010600030101010101" charset="-122"/>
              </a:rPr>
              <a:t>李彦宏</a:t>
            </a:r>
          </a:p>
        </p:txBody>
      </p:sp>
      <p:sp>
        <p:nvSpPr>
          <p:cNvPr id="31" name="矩形 30"/>
          <p:cNvSpPr/>
          <p:nvPr/>
        </p:nvSpPr>
        <p:spPr>
          <a:xfrm>
            <a:off x="1123460" y="4297060"/>
            <a:ext cx="2905125" cy="338554"/>
          </a:xfrm>
          <a:prstGeom prst="rect">
            <a:avLst/>
          </a:prstGeom>
        </p:spPr>
        <p:txBody>
          <a:bodyPr wrap="square">
            <a:spAutoFit/>
          </a:bodyPr>
          <a:lstStyle/>
          <a:p>
            <a:pPr algn="ctr"/>
            <a:r>
              <a:rPr lang="en-US" altLang="zh-CN" sz="1600" noProof="1">
                <a:solidFill>
                  <a:prstClr val="black"/>
                </a:solidFill>
                <a:latin typeface="等线" panose="02010600030101010101" charset="-122"/>
              </a:rPr>
              <a:t>Lorem ipsum dolor</a:t>
            </a:r>
            <a:endParaRPr lang="zh-CN" altLang="en-US" sz="1600" dirty="0">
              <a:solidFill>
                <a:prstClr val="black"/>
              </a:solidFill>
              <a:latin typeface="等线" panose="02010600030101010101" charset="-122"/>
            </a:endParaRPr>
          </a:p>
        </p:txBody>
      </p:sp>
      <p:grpSp>
        <p:nvGrpSpPr>
          <p:cNvPr id="32" name="组合 31"/>
          <p:cNvGrpSpPr/>
          <p:nvPr/>
        </p:nvGrpSpPr>
        <p:grpSpPr>
          <a:xfrm>
            <a:off x="3457340" y="4327722"/>
            <a:ext cx="2905125" cy="825634"/>
            <a:chOff x="3457340" y="4327722"/>
            <a:chExt cx="2905125" cy="825634"/>
          </a:xfrm>
        </p:grpSpPr>
        <p:sp>
          <p:nvSpPr>
            <p:cNvPr id="33" name="文本框 37"/>
            <p:cNvSpPr txBox="1"/>
            <p:nvPr/>
          </p:nvSpPr>
          <p:spPr>
            <a:xfrm>
              <a:off x="3932643" y="4327722"/>
              <a:ext cx="1954521" cy="461665"/>
            </a:xfrm>
            <a:prstGeom prst="rect">
              <a:avLst/>
            </a:prstGeom>
            <a:noFill/>
          </p:spPr>
          <p:txBody>
            <a:bodyPr wrap="square" rtlCol="0">
              <a:spAutoFit/>
            </a:bodyPr>
            <a:lstStyle/>
            <a:p>
              <a:pPr algn="ctr"/>
              <a:r>
                <a:rPr lang="zh-CN" altLang="en-US" sz="2400" dirty="0">
                  <a:solidFill>
                    <a:prstClr val="black"/>
                  </a:solidFill>
                  <a:latin typeface="等线" panose="02010600030101010101" charset="-122"/>
                </a:rPr>
                <a:t>李昕晢</a:t>
              </a:r>
            </a:p>
          </p:txBody>
        </p:sp>
        <p:sp>
          <p:nvSpPr>
            <p:cNvPr id="34" name="矩形 33"/>
            <p:cNvSpPr/>
            <p:nvPr/>
          </p:nvSpPr>
          <p:spPr>
            <a:xfrm>
              <a:off x="3457340" y="4814802"/>
              <a:ext cx="2905125" cy="338554"/>
            </a:xfrm>
            <a:prstGeom prst="rect">
              <a:avLst/>
            </a:prstGeom>
          </p:spPr>
          <p:txBody>
            <a:bodyPr wrap="square">
              <a:spAutoFit/>
            </a:bodyPr>
            <a:lstStyle/>
            <a:p>
              <a:pPr algn="ctr"/>
              <a:r>
                <a:rPr lang="en-US" altLang="zh-CN" sz="1600" noProof="1">
                  <a:solidFill>
                    <a:prstClr val="black"/>
                  </a:solidFill>
                  <a:latin typeface="等线" panose="02010600030101010101" charset="-122"/>
                </a:rPr>
                <a:t>Lorem ipsum dolor</a:t>
              </a:r>
              <a:endParaRPr lang="zh-CN" altLang="en-US" sz="1600" dirty="0">
                <a:solidFill>
                  <a:prstClr val="black"/>
                </a:solidFill>
                <a:latin typeface="等线" panose="02010600030101010101" charset="-122"/>
              </a:endParaRPr>
            </a:p>
          </p:txBody>
        </p:sp>
      </p:grpSp>
      <p:grpSp>
        <p:nvGrpSpPr>
          <p:cNvPr id="35" name="组合 34"/>
          <p:cNvGrpSpPr/>
          <p:nvPr/>
        </p:nvGrpSpPr>
        <p:grpSpPr>
          <a:xfrm>
            <a:off x="5791217" y="4327722"/>
            <a:ext cx="2905125" cy="825634"/>
            <a:chOff x="3457340" y="4327722"/>
            <a:chExt cx="2905125" cy="825634"/>
          </a:xfrm>
        </p:grpSpPr>
        <p:sp>
          <p:nvSpPr>
            <p:cNvPr id="36" name="文本框 40"/>
            <p:cNvSpPr txBox="1"/>
            <p:nvPr/>
          </p:nvSpPr>
          <p:spPr>
            <a:xfrm>
              <a:off x="3932643" y="4327722"/>
              <a:ext cx="1954521" cy="461665"/>
            </a:xfrm>
            <a:prstGeom prst="rect">
              <a:avLst/>
            </a:prstGeom>
            <a:noFill/>
          </p:spPr>
          <p:txBody>
            <a:bodyPr wrap="square" rtlCol="0">
              <a:spAutoFit/>
            </a:bodyPr>
            <a:lstStyle/>
            <a:p>
              <a:pPr algn="ctr"/>
              <a:r>
                <a:rPr lang="zh-CN" altLang="en-US" sz="2400" dirty="0">
                  <a:solidFill>
                    <a:prstClr val="black"/>
                  </a:solidFill>
                  <a:latin typeface="等线" panose="02010600030101010101" charset="-122"/>
                </a:rPr>
                <a:t>罗永浩</a:t>
              </a:r>
            </a:p>
          </p:txBody>
        </p:sp>
        <p:sp>
          <p:nvSpPr>
            <p:cNvPr id="37" name="矩形 36"/>
            <p:cNvSpPr/>
            <p:nvPr/>
          </p:nvSpPr>
          <p:spPr>
            <a:xfrm>
              <a:off x="3457340" y="4814802"/>
              <a:ext cx="2905125" cy="338554"/>
            </a:xfrm>
            <a:prstGeom prst="rect">
              <a:avLst/>
            </a:prstGeom>
          </p:spPr>
          <p:txBody>
            <a:bodyPr wrap="square">
              <a:spAutoFit/>
            </a:bodyPr>
            <a:lstStyle/>
            <a:p>
              <a:pPr algn="ctr"/>
              <a:r>
                <a:rPr lang="en-US" altLang="zh-CN" sz="1600" noProof="1">
                  <a:solidFill>
                    <a:prstClr val="black"/>
                  </a:solidFill>
                  <a:latin typeface="等线" panose="02010600030101010101" charset="-122"/>
                </a:rPr>
                <a:t>Lorem ipsum dolor</a:t>
              </a:r>
              <a:endParaRPr lang="zh-CN" altLang="en-US" sz="1600" dirty="0">
                <a:solidFill>
                  <a:prstClr val="black"/>
                </a:solidFill>
                <a:latin typeface="等线" panose="02010600030101010101" charset="-122"/>
              </a:endParaRPr>
            </a:p>
          </p:txBody>
        </p:sp>
      </p:grpSp>
      <p:grpSp>
        <p:nvGrpSpPr>
          <p:cNvPr id="38" name="组合 37"/>
          <p:cNvGrpSpPr/>
          <p:nvPr/>
        </p:nvGrpSpPr>
        <p:grpSpPr>
          <a:xfrm>
            <a:off x="8150979" y="4327722"/>
            <a:ext cx="2905125" cy="825634"/>
            <a:chOff x="3457340" y="4327722"/>
            <a:chExt cx="2905125" cy="825634"/>
          </a:xfrm>
        </p:grpSpPr>
        <p:sp>
          <p:nvSpPr>
            <p:cNvPr id="39" name="文本框 43"/>
            <p:cNvSpPr txBox="1"/>
            <p:nvPr/>
          </p:nvSpPr>
          <p:spPr>
            <a:xfrm>
              <a:off x="3932643" y="4327722"/>
              <a:ext cx="1954521" cy="461665"/>
            </a:xfrm>
            <a:prstGeom prst="rect">
              <a:avLst/>
            </a:prstGeom>
            <a:noFill/>
          </p:spPr>
          <p:txBody>
            <a:bodyPr wrap="square" rtlCol="0">
              <a:spAutoFit/>
            </a:bodyPr>
            <a:lstStyle/>
            <a:p>
              <a:pPr algn="ctr"/>
              <a:r>
                <a:rPr lang="zh-CN" altLang="en-US" sz="2400" dirty="0">
                  <a:solidFill>
                    <a:prstClr val="black"/>
                  </a:solidFill>
                  <a:latin typeface="等线" panose="02010600030101010101" charset="-122"/>
                </a:rPr>
                <a:t>贾跃亭</a:t>
              </a:r>
            </a:p>
          </p:txBody>
        </p:sp>
        <p:sp>
          <p:nvSpPr>
            <p:cNvPr id="40" name="矩形 39"/>
            <p:cNvSpPr/>
            <p:nvPr/>
          </p:nvSpPr>
          <p:spPr>
            <a:xfrm>
              <a:off x="3457340" y="4814802"/>
              <a:ext cx="2905125" cy="338554"/>
            </a:xfrm>
            <a:prstGeom prst="rect">
              <a:avLst/>
            </a:prstGeom>
          </p:spPr>
          <p:txBody>
            <a:bodyPr wrap="square">
              <a:spAutoFit/>
            </a:bodyPr>
            <a:lstStyle/>
            <a:p>
              <a:pPr algn="ctr"/>
              <a:r>
                <a:rPr lang="en-US" altLang="zh-CN" sz="1600" noProof="1">
                  <a:solidFill>
                    <a:prstClr val="black"/>
                  </a:solidFill>
                  <a:latin typeface="等线" panose="02010600030101010101" charset="-122"/>
                </a:rPr>
                <a:t>Lorem ipsum dolor</a:t>
              </a:r>
              <a:endParaRPr lang="zh-CN" altLang="en-US" sz="1600" dirty="0">
                <a:solidFill>
                  <a:prstClr val="black"/>
                </a:solidFill>
                <a:latin typeface="等线" panose="02010600030101010101" charset="-122"/>
              </a:endParaRPr>
            </a:p>
          </p:txBody>
        </p:sp>
      </p:grpSp>
      <p:sp>
        <p:nvSpPr>
          <p:cNvPr id="41" name="矩形: 圆角 40"/>
          <p:cNvSpPr/>
          <p:nvPr/>
        </p:nvSpPr>
        <p:spPr>
          <a:xfrm flipV="1">
            <a:off x="2476962" y="4907203"/>
            <a:ext cx="198120" cy="70870"/>
          </a:xfrm>
          <a:prstGeom prst="roundRect">
            <a:avLst>
              <a:gd name="adj" fmla="val 50000"/>
            </a:avLst>
          </a:prstGeom>
          <a:solidFill>
            <a:srgbClr val="194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cxnSp>
        <p:nvCxnSpPr>
          <p:cNvPr id="42" name="直接连接符 41"/>
          <p:cNvCxnSpPr/>
          <p:nvPr/>
        </p:nvCxnSpPr>
        <p:spPr>
          <a:xfrm>
            <a:off x="1097526" y="5823718"/>
            <a:ext cx="0" cy="386582"/>
          </a:xfrm>
          <a:prstGeom prst="line">
            <a:avLst/>
          </a:prstGeom>
          <a:noFill/>
          <a:ln w="28575" cap="flat" cmpd="sng" algn="ctr">
            <a:solidFill>
              <a:srgbClr val="1941B1"/>
            </a:solidFill>
            <a:prstDash val="solid"/>
            <a:miter lim="800000"/>
          </a:ln>
          <a:effectLst/>
        </p:spPr>
      </p:cxnSp>
      <p:sp>
        <p:nvSpPr>
          <p:cNvPr id="43" name="矩形 42"/>
          <p:cNvSpPr/>
          <p:nvPr/>
        </p:nvSpPr>
        <p:spPr>
          <a:xfrm>
            <a:off x="1189622" y="5722407"/>
            <a:ext cx="9660022" cy="584775"/>
          </a:xfrm>
          <a:prstGeom prst="rect">
            <a:avLst/>
          </a:prstGeom>
        </p:spPr>
        <p:txBody>
          <a:bodyPr wrap="square">
            <a:spAutoFit/>
          </a:bodyPr>
          <a:lstStyle/>
          <a:p>
            <a:r>
              <a:rPr lang="en-US" altLang="zh-CN" sz="1600" noProof="1">
                <a:solidFill>
                  <a:prstClr val="black"/>
                </a:solidFill>
                <a:latin typeface="等线" panose="02010600030101010101" charset="-122"/>
              </a:rPr>
              <a:t>Lorem ipsum dolor sit er elit lamet, consectetaur cillium adipisicing pecu, sed do eiusmod tempor incididunt ut labore et dolore magna aliqua. Ut minim veniam, quis nostrud laboris </a:t>
            </a:r>
            <a:endParaRPr lang="zh-CN" altLang="en-US" sz="1600" dirty="0">
              <a:solidFill>
                <a:prstClr val="black"/>
              </a:solidFill>
              <a:latin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26176" y="517817"/>
            <a:ext cx="2208938" cy="747643"/>
            <a:chOff x="766853" y="1263405"/>
            <a:chExt cx="2208938" cy="747643"/>
          </a:xfrm>
        </p:grpSpPr>
        <p:sp>
          <p:nvSpPr>
            <p:cNvPr id="14" name="TextBox 1"/>
            <p:cNvSpPr txBox="1"/>
            <p:nvPr/>
          </p:nvSpPr>
          <p:spPr>
            <a:xfrm>
              <a:off x="766853" y="1263405"/>
              <a:ext cx="2208938" cy="502061"/>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1.4</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项目愿景</a:t>
              </a:r>
            </a:p>
          </p:txBody>
        </p:sp>
        <p:sp>
          <p:nvSpPr>
            <p:cNvPr id="15" name="TextBox 1"/>
            <p:cNvSpPr txBox="1"/>
            <p:nvPr/>
          </p:nvSpPr>
          <p:spPr>
            <a:xfrm>
              <a:off x="766853" y="1680060"/>
              <a:ext cx="1909177" cy="330988"/>
            </a:xfrm>
            <a:prstGeom prst="rect">
              <a:avLst/>
            </a:prstGeom>
            <a:noFill/>
          </p:spPr>
          <p:txBody>
            <a:bodyPr wrap="none" lIns="0" tIns="0" rIns="0" rtlCol="0">
              <a:spAutoFit/>
            </a:bodyPr>
            <a:lstStyle/>
            <a:p>
              <a:pPr>
                <a:lnSpc>
                  <a:spcPts val="243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PROJECT</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VISION</a:t>
              </a:r>
            </a:p>
          </p:txBody>
        </p:sp>
      </p:grpSp>
      <p:grpSp>
        <p:nvGrpSpPr>
          <p:cNvPr id="16" name="组合 15"/>
          <p:cNvGrpSpPr/>
          <p:nvPr/>
        </p:nvGrpSpPr>
        <p:grpSpPr>
          <a:xfrm>
            <a:off x="798513" y="1504950"/>
            <a:ext cx="10626725" cy="4503738"/>
            <a:chOff x="798513" y="1504950"/>
            <a:chExt cx="10626725" cy="4503738"/>
          </a:xfrm>
        </p:grpSpPr>
        <p:pic>
          <p:nvPicPr>
            <p:cNvPr id="17" name="图片 16"/>
            <p:cNvPicPr>
              <a:picLocks noChangeAspect="1"/>
            </p:cNvPicPr>
            <p:nvPr/>
          </p:nvPicPr>
          <p:blipFill>
            <a:blip r:embed="rId2" cstate="screen"/>
            <a:srcRect/>
            <a:stretch>
              <a:fillRect/>
            </a:stretch>
          </p:blipFill>
          <p:spPr>
            <a:xfrm>
              <a:off x="4999039" y="2817813"/>
              <a:ext cx="6192837" cy="2957512"/>
            </a:xfrm>
            <a:custGeom>
              <a:avLst/>
              <a:gdLst>
                <a:gd name="connsiteX0" fmla="*/ 0 w 6192837"/>
                <a:gd name="connsiteY0" fmla="*/ 0 h 2957512"/>
                <a:gd name="connsiteX1" fmla="*/ 6192837 w 6192837"/>
                <a:gd name="connsiteY1" fmla="*/ 0 h 2957512"/>
                <a:gd name="connsiteX2" fmla="*/ 6192837 w 6192837"/>
                <a:gd name="connsiteY2" fmla="*/ 2957512 h 2957512"/>
                <a:gd name="connsiteX3" fmla="*/ 0 w 6192837"/>
                <a:gd name="connsiteY3" fmla="*/ 2957512 h 2957512"/>
              </a:gdLst>
              <a:ahLst/>
              <a:cxnLst>
                <a:cxn ang="0">
                  <a:pos x="connsiteX0" y="connsiteY0"/>
                </a:cxn>
                <a:cxn ang="0">
                  <a:pos x="connsiteX1" y="connsiteY1"/>
                </a:cxn>
                <a:cxn ang="0">
                  <a:pos x="connsiteX2" y="connsiteY2"/>
                </a:cxn>
                <a:cxn ang="0">
                  <a:pos x="connsiteX3" y="connsiteY3"/>
                </a:cxn>
              </a:cxnLst>
              <a:rect l="l" t="t" r="r" b="b"/>
              <a:pathLst>
                <a:path w="6192837" h="2957512">
                  <a:moveTo>
                    <a:pt x="0" y="0"/>
                  </a:moveTo>
                  <a:lnTo>
                    <a:pt x="6192837" y="0"/>
                  </a:lnTo>
                  <a:lnTo>
                    <a:pt x="6192837" y="2957512"/>
                  </a:lnTo>
                  <a:lnTo>
                    <a:pt x="0" y="2957512"/>
                  </a:lnTo>
                  <a:close/>
                </a:path>
              </a:pathLst>
            </a:custGeom>
          </p:spPr>
        </p:pic>
        <p:sp>
          <p:nvSpPr>
            <p:cNvPr id="18" name="矩形 41"/>
            <p:cNvSpPr>
              <a:spLocks noChangeArrowheads="1"/>
            </p:cNvSpPr>
            <p:nvPr/>
          </p:nvSpPr>
          <p:spPr bwMode="auto">
            <a:xfrm>
              <a:off x="864731" y="2817813"/>
              <a:ext cx="4134307" cy="2957512"/>
            </a:xfrm>
            <a:prstGeom prst="rect">
              <a:avLst/>
            </a:prstGeom>
            <a:solidFill>
              <a:srgbClr val="1941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 typeface="Arial" panose="020B0604020202020204" pitchFamily="34" charset="0"/>
                <a:buNone/>
              </a:pPr>
              <a:endParaRPr lang="zh-CN" altLang="en-US" sz="1600">
                <a:solidFill>
                  <a:srgbClr val="FFFFFF"/>
                </a:solidFill>
                <a:latin typeface="等线" panose="02010600030101010101" charset="-122"/>
                <a:ea typeface="+mn-ea"/>
              </a:endParaRPr>
            </a:p>
          </p:txBody>
        </p:sp>
        <p:sp>
          <p:nvSpPr>
            <p:cNvPr id="19" name="文本框 46"/>
            <p:cNvSpPr txBox="1">
              <a:spLocks noChangeArrowheads="1"/>
            </p:cNvSpPr>
            <p:nvPr/>
          </p:nvSpPr>
          <p:spPr bwMode="auto">
            <a:xfrm>
              <a:off x="930895" y="2817813"/>
              <a:ext cx="345220" cy="186204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1500" dirty="0">
                  <a:solidFill>
                    <a:srgbClr val="FFFFFF"/>
                  </a:solidFill>
                  <a:latin typeface="等线" panose="02010600030101010101" charset="-122"/>
                  <a:ea typeface="+mn-ea"/>
                </a:rPr>
                <a:t>“</a:t>
              </a:r>
            </a:p>
          </p:txBody>
        </p:sp>
        <p:sp>
          <p:nvSpPr>
            <p:cNvPr id="20" name="文本框 48"/>
            <p:cNvSpPr txBox="1">
              <a:spLocks noChangeArrowheads="1"/>
            </p:cNvSpPr>
            <p:nvPr/>
          </p:nvSpPr>
          <p:spPr bwMode="auto">
            <a:xfrm>
              <a:off x="1611482" y="3748837"/>
              <a:ext cx="3154195" cy="1675330"/>
            </a:xfrm>
            <a:prstGeom prst="rect">
              <a:avLst/>
            </a:prstGeom>
            <a:solidFill>
              <a:srgbClr val="1941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 typeface="Arial" panose="020B0604020202020204" pitchFamily="34" charset="0"/>
                <a:buNone/>
              </a:pPr>
              <a:r>
                <a:rPr lang="zh-CN" altLang="en-US" sz="1400" dirty="0">
                  <a:solidFill>
                    <a:prstClr val="white"/>
                  </a:solidFill>
                  <a:latin typeface="等线" panose="02010600030101010101" charset="-122"/>
                  <a:ea typeface="+mn-ea"/>
                </a:rPr>
                <a:t>请替换文字内容，添加相关标题，修改文字内容，也可以直接复制你的内容到此。请替换文字内容，添加相关标题，修改文字内容，也可以直接复制你的内容到此。</a:t>
              </a:r>
            </a:p>
          </p:txBody>
        </p:sp>
        <p:sp>
          <p:nvSpPr>
            <p:cNvPr id="21" name="矩形 49"/>
            <p:cNvSpPr>
              <a:spLocks noChangeArrowheads="1"/>
            </p:cNvSpPr>
            <p:nvPr/>
          </p:nvSpPr>
          <p:spPr bwMode="auto">
            <a:xfrm>
              <a:off x="10958513" y="5541963"/>
              <a:ext cx="466725" cy="466725"/>
            </a:xfrm>
            <a:prstGeom prst="rect">
              <a:avLst/>
            </a:prstGeom>
            <a:solidFill>
              <a:srgbClr val="1941B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 typeface="Arial" panose="020B0604020202020204" pitchFamily="34" charset="0"/>
                <a:buNone/>
              </a:pPr>
              <a:endParaRPr lang="zh-CN" altLang="en-US" sz="1600">
                <a:solidFill>
                  <a:srgbClr val="FFFFFF"/>
                </a:solidFill>
                <a:latin typeface="等线" panose="02010600030101010101" charset="-122"/>
                <a:ea typeface="+mn-ea"/>
              </a:endParaRPr>
            </a:p>
          </p:txBody>
        </p:sp>
        <p:sp>
          <p:nvSpPr>
            <p:cNvPr id="22" name="文本框 50"/>
            <p:cNvSpPr txBox="1">
              <a:spLocks noChangeArrowheads="1"/>
            </p:cNvSpPr>
            <p:nvPr/>
          </p:nvSpPr>
          <p:spPr bwMode="auto">
            <a:xfrm>
              <a:off x="798513" y="1504950"/>
              <a:ext cx="104314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600" dirty="0">
                  <a:solidFill>
                    <a:srgbClr val="E7E6E6">
                      <a:lumMod val="25000"/>
                    </a:srgbClr>
                  </a:solidFill>
                  <a:latin typeface="等线" panose="02010600030101010101" charset="-122"/>
                  <a:ea typeface="+mn-ea"/>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a:p>
              <a:pPr>
                <a:lnSpc>
                  <a:spcPct val="100000"/>
                </a:lnSpc>
                <a:spcBef>
                  <a:spcPct val="0"/>
                </a:spcBef>
                <a:buFont typeface="Arial" panose="020B0604020202020204" pitchFamily="34" charset="0"/>
                <a:buNone/>
              </a:pPr>
              <a:endParaRPr lang="zh-CN" altLang="en-US" sz="1600" dirty="0">
                <a:solidFill>
                  <a:srgbClr val="E7E6E6">
                    <a:lumMod val="25000"/>
                  </a:srgbClr>
                </a:solidFill>
                <a:latin typeface="等线" panose="02010600030101010101" charset="-122"/>
                <a:ea typeface="+mn-ea"/>
              </a:endParaRPr>
            </a:p>
          </p:txBody>
        </p:sp>
      </p:grpSp>
      <p:sp>
        <p:nvSpPr>
          <p:cNvPr id="23" name="矩形 22"/>
          <p:cNvSpPr/>
          <p:nvPr/>
        </p:nvSpPr>
        <p:spPr>
          <a:xfrm>
            <a:off x="1635106" y="3361551"/>
            <a:ext cx="1800493" cy="368499"/>
          </a:xfrm>
          <a:prstGeom prst="rect">
            <a:avLst/>
          </a:prstGeom>
        </p:spPr>
        <p:txBody>
          <a:bodyPr wrap="none">
            <a:spAutoFit/>
          </a:bodyPr>
          <a:lstStyle/>
          <a:p>
            <a:pPr>
              <a:lnSpc>
                <a:spcPts val="2300"/>
              </a:lnSpc>
            </a:pPr>
            <a:r>
              <a:rPr lang="en-US" altLang="zh-CN" dirty="0" err="1">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共享经济领创者</a:t>
            </a:r>
            <a:endParaRPr lang="en-US" altLang="zh-CN"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83973" y="524986"/>
            <a:ext cx="3109827" cy="761082"/>
            <a:chOff x="766853" y="1411251"/>
            <a:chExt cx="3109827" cy="761082"/>
          </a:xfrm>
        </p:grpSpPr>
        <p:sp>
          <p:nvSpPr>
            <p:cNvPr id="17" name="TextBox 1"/>
            <p:cNvSpPr txBox="1"/>
            <p:nvPr/>
          </p:nvSpPr>
          <p:spPr>
            <a:xfrm>
              <a:off x="766853" y="1411251"/>
              <a:ext cx="2208938" cy="502061"/>
            </a:xfrm>
            <a:prstGeom prst="rect">
              <a:avLst/>
            </a:prstGeom>
            <a:noFill/>
          </p:spPr>
          <p:txBody>
            <a:bodyPr wrap="none" lIns="0" tIns="0" rIns="0" rtlCol="0">
              <a:spAutoFit/>
            </a:bodyPr>
            <a:lstStyle/>
            <a:p>
              <a:pPr>
                <a:lnSpc>
                  <a:spcPts val="3810"/>
                </a:lnSpc>
              </a:pP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1.5</a:t>
              </a:r>
              <a:r>
                <a:rPr lang="en-US" altLang="zh-CN" sz="2965"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965"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公司简介</a:t>
              </a:r>
            </a:p>
          </p:txBody>
        </p:sp>
        <p:sp>
          <p:nvSpPr>
            <p:cNvPr id="18" name="TextBox 1"/>
            <p:cNvSpPr txBox="1"/>
            <p:nvPr/>
          </p:nvSpPr>
          <p:spPr>
            <a:xfrm>
              <a:off x="766854" y="1841345"/>
              <a:ext cx="3109826" cy="330988"/>
            </a:xfrm>
            <a:prstGeom prst="rect">
              <a:avLst/>
            </a:prstGeom>
            <a:noFill/>
          </p:spPr>
          <p:txBody>
            <a:bodyPr wrap="none" lIns="0" tIns="0" rIns="0" rtlCol="0">
              <a:spAutoFit/>
            </a:bodyPr>
            <a:lstStyle/>
            <a:p>
              <a:pPr>
                <a:lnSpc>
                  <a:spcPts val="2435"/>
                </a:lnSpc>
              </a:pP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COMPANY</a:t>
              </a:r>
              <a:r>
                <a:rPr lang="en-US" altLang="zh-CN" sz="1905"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 </a:t>
              </a:r>
              <a:r>
                <a:rPr lang="en-US" altLang="zh-CN" sz="1905" b="1" dirty="0">
                  <a:solidFill>
                    <a:prstClr val="black"/>
                  </a:solidFill>
                  <a:latin typeface="Century Gothic" panose="020B0502020202020204" pitchFamily="34" charset="0"/>
                  <a:ea typeface="微软雅黑" panose="020B0503020204020204" pitchFamily="34" charset="-122"/>
                  <a:cs typeface="微软雅黑" panose="020B0503020204020204" pitchFamily="34" charset="-122"/>
                </a:rPr>
                <a:t>INTRODUCTION</a:t>
              </a:r>
            </a:p>
          </p:txBody>
        </p:sp>
      </p:grpSp>
      <p:pic>
        <p:nvPicPr>
          <p:cNvPr id="19" name="图片 18"/>
          <p:cNvPicPr>
            <a:picLocks noChangeAspect="1"/>
          </p:cNvPicPr>
          <p:nvPr/>
        </p:nvPicPr>
        <p:blipFill rotWithShape="1">
          <a:blip r:embed="rId2" cstate="email"/>
          <a:srcRect/>
          <a:stretch>
            <a:fillRect/>
          </a:stretch>
        </p:blipFill>
        <p:spPr>
          <a:xfrm>
            <a:off x="9708047" y="2696603"/>
            <a:ext cx="2483953" cy="2961247"/>
          </a:xfrm>
          <a:prstGeom prst="rect">
            <a:avLst/>
          </a:prstGeom>
        </p:spPr>
      </p:pic>
      <p:pic>
        <p:nvPicPr>
          <p:cNvPr id="20" name="图片 19"/>
          <p:cNvPicPr>
            <a:picLocks noChangeAspect="1"/>
          </p:cNvPicPr>
          <p:nvPr/>
        </p:nvPicPr>
        <p:blipFill>
          <a:blip r:embed="rId3" cstate="email"/>
          <a:stretch>
            <a:fillRect/>
          </a:stretch>
        </p:blipFill>
        <p:spPr>
          <a:xfrm>
            <a:off x="5264439" y="2696603"/>
            <a:ext cx="4443607" cy="2961247"/>
          </a:xfrm>
          <a:prstGeom prst="rect">
            <a:avLst/>
          </a:prstGeom>
        </p:spPr>
      </p:pic>
      <p:pic>
        <p:nvPicPr>
          <p:cNvPr id="21" name="图片 20"/>
          <p:cNvPicPr>
            <a:picLocks noChangeAspect="1"/>
          </p:cNvPicPr>
          <p:nvPr/>
        </p:nvPicPr>
        <p:blipFill>
          <a:blip r:embed="rId4" cstate="email"/>
          <a:stretch>
            <a:fillRect/>
          </a:stretch>
        </p:blipFill>
        <p:spPr>
          <a:xfrm>
            <a:off x="0" y="2696603"/>
            <a:ext cx="5264439" cy="2961247"/>
          </a:xfrm>
          <a:prstGeom prst="rect">
            <a:avLst/>
          </a:prstGeom>
        </p:spPr>
      </p:pic>
      <p:grpSp>
        <p:nvGrpSpPr>
          <p:cNvPr id="22" name="组合 21"/>
          <p:cNvGrpSpPr/>
          <p:nvPr/>
        </p:nvGrpSpPr>
        <p:grpSpPr>
          <a:xfrm>
            <a:off x="2845326" y="2696603"/>
            <a:ext cx="4435971" cy="2961247"/>
            <a:chOff x="-5343600" y="-1067468"/>
            <a:chExt cx="5343600" cy="3567138"/>
          </a:xfrm>
        </p:grpSpPr>
        <p:pic>
          <p:nvPicPr>
            <p:cNvPr id="23" name="图片 22"/>
            <p:cNvPicPr>
              <a:picLocks noChangeAspect="1"/>
            </p:cNvPicPr>
            <p:nvPr/>
          </p:nvPicPr>
          <p:blipFill>
            <a:blip r:embed="rId5" cstate="email"/>
            <a:stretch>
              <a:fillRect/>
            </a:stretch>
          </p:blipFill>
          <p:spPr>
            <a:xfrm>
              <a:off x="-5343600" y="-1067467"/>
              <a:ext cx="5343600" cy="3567137"/>
            </a:xfrm>
            <a:prstGeom prst="rect">
              <a:avLst/>
            </a:prstGeom>
          </p:spPr>
        </p:pic>
        <p:sp>
          <p:nvSpPr>
            <p:cNvPr id="24" name="矩形 23"/>
            <p:cNvSpPr/>
            <p:nvPr/>
          </p:nvSpPr>
          <p:spPr>
            <a:xfrm>
              <a:off x="-5343600" y="-1067468"/>
              <a:ext cx="5343600" cy="3567137"/>
            </a:xfrm>
            <a:prstGeom prst="rect">
              <a:avLst/>
            </a:prstGeom>
            <a:solidFill>
              <a:srgbClr val="163A9E">
                <a:alpha val="83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grpSp>
      <p:grpSp>
        <p:nvGrpSpPr>
          <p:cNvPr id="25" name="组合 24"/>
          <p:cNvGrpSpPr/>
          <p:nvPr/>
        </p:nvGrpSpPr>
        <p:grpSpPr>
          <a:xfrm>
            <a:off x="2974721" y="3078237"/>
            <a:ext cx="5638800" cy="1881404"/>
            <a:chOff x="1097526" y="3066095"/>
            <a:chExt cx="5638800" cy="1881404"/>
          </a:xfrm>
        </p:grpSpPr>
        <p:grpSp>
          <p:nvGrpSpPr>
            <p:cNvPr id="26" name="组合 25"/>
            <p:cNvGrpSpPr/>
            <p:nvPr/>
          </p:nvGrpSpPr>
          <p:grpSpPr>
            <a:xfrm>
              <a:off x="1097526" y="3066095"/>
              <a:ext cx="5638800" cy="1881404"/>
              <a:chOff x="6096000" y="5319467"/>
              <a:chExt cx="5638800" cy="1881404"/>
            </a:xfrm>
          </p:grpSpPr>
          <p:sp>
            <p:nvSpPr>
              <p:cNvPr id="28" name="文本框 33"/>
              <p:cNvSpPr txBox="1"/>
              <p:nvPr/>
            </p:nvSpPr>
            <p:spPr>
              <a:xfrm>
                <a:off x="6096000" y="5319467"/>
                <a:ext cx="56388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Century Gothic" panose="020B0502020202020204" pitchFamily="34" charset="0"/>
                  </a:rPr>
                  <a:t>小米介绍</a:t>
                </a:r>
              </a:p>
            </p:txBody>
          </p:sp>
          <p:sp>
            <p:nvSpPr>
              <p:cNvPr id="29" name="矩形 28"/>
              <p:cNvSpPr/>
              <p:nvPr/>
            </p:nvSpPr>
            <p:spPr>
              <a:xfrm>
                <a:off x="6096000" y="6369874"/>
                <a:ext cx="4035679"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1">
                    <a:ln>
                      <a:noFill/>
                    </a:ln>
                    <a:solidFill>
                      <a:prstClr val="white"/>
                    </a:solidFill>
                    <a:effectLst/>
                    <a:uLnTx/>
                    <a:uFillTx/>
                    <a:latin typeface="等线" panose="02010600030101010101" charset="-122"/>
                  </a:rPr>
                  <a:t>sit er elit lamet, consectetaur cillium adipisicing pecu, sed do eiusmod tempor incididunt ut labore et dolore</a:t>
                </a:r>
              </a:p>
            </p:txBody>
          </p:sp>
        </p:grpSp>
        <p:cxnSp>
          <p:nvCxnSpPr>
            <p:cNvPr id="27" name="直接连接符 26"/>
            <p:cNvCxnSpPr/>
            <p:nvPr/>
          </p:nvCxnSpPr>
          <p:spPr>
            <a:xfrm>
              <a:off x="1189235" y="3815779"/>
              <a:ext cx="241298" cy="0"/>
            </a:xfrm>
            <a:prstGeom prst="line">
              <a:avLst/>
            </a:prstGeom>
            <a:noFill/>
            <a:ln w="19050" cap="flat" cmpd="sng" algn="ctr">
              <a:solidFill>
                <a:sysClr val="window" lastClr="FFFFFF">
                  <a:alpha val="65000"/>
                </a:sysClr>
              </a:solidFill>
              <a:prstDash val="solid"/>
              <a:miter lim="800000"/>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778974" y="4117986"/>
            <a:ext cx="4356129" cy="1819079"/>
            <a:chOff x="4738330" y="2970594"/>
            <a:chExt cx="6489104" cy="1496968"/>
          </a:xfrm>
        </p:grpSpPr>
        <p:sp>
          <p:nvSpPr>
            <p:cNvPr id="21" name="矩形 20"/>
            <p:cNvSpPr/>
            <p:nvPr/>
          </p:nvSpPr>
          <p:spPr>
            <a:xfrm>
              <a:off x="4741484" y="2970594"/>
              <a:ext cx="6485950" cy="734505"/>
            </a:xfrm>
            <a:prstGeom prst="rect">
              <a:avLst/>
            </a:prstGeom>
          </p:spPr>
          <p:txBody>
            <a:bodyPr wrap="square">
              <a:spAutoFit/>
            </a:bodyPr>
            <a:lstStyle/>
            <a:p>
              <a:r>
                <a:rPr kumimoji="1" lang="zh-CN" altLang="en-US" sz="5200" b="1" dirty="0">
                  <a:solidFill>
                    <a:srgbClr val="002060"/>
                  </a:solidFill>
                  <a:latin typeface="微软雅黑" panose="020B0503020204020204" pitchFamily="34" charset="-122"/>
                  <a:ea typeface="微软雅黑" panose="020B0503020204020204" pitchFamily="34" charset="-122"/>
                </a:rPr>
                <a:t>加入你的标题</a:t>
              </a:r>
            </a:p>
          </p:txBody>
        </p:sp>
        <p:sp>
          <p:nvSpPr>
            <p:cNvPr id="22" name="矩形 21"/>
            <p:cNvSpPr/>
            <p:nvPr/>
          </p:nvSpPr>
          <p:spPr>
            <a:xfrm>
              <a:off x="4738330" y="3700131"/>
              <a:ext cx="6375579" cy="767431"/>
            </a:xfrm>
            <a:prstGeom prst="rect">
              <a:avLst/>
            </a:prstGeom>
          </p:spPr>
          <p:txBody>
            <a:bodyPr wrap="square">
              <a:spAutoFit/>
            </a:bodyPr>
            <a:lstStyle/>
            <a:p>
              <a:pPr>
                <a:lnSpc>
                  <a:spcPct val="130000"/>
                </a:lnSpc>
              </a:pPr>
              <a:r>
                <a:rPr lang="zh-CN" altLang="en-US" sz="1400" dirty="0">
                  <a:solidFill>
                    <a:srgbClr val="000000">
                      <a:lumMod val="65000"/>
                      <a:lumOff val="35000"/>
                    </a:srgb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400" dirty="0">
                <a:solidFill>
                  <a:srgbClr val="000000">
                    <a:lumMod val="65000"/>
                    <a:lumOff val="35000"/>
                  </a:srgbClr>
                </a:solidFill>
                <a:latin typeface="微软雅黑" panose="020B0503020204020204" pitchFamily="34" charset="-122"/>
                <a:ea typeface="微软雅黑" panose="020B0503020204020204" pitchFamily="34" charset="-122"/>
              </a:endParaRPr>
            </a:p>
          </p:txBody>
        </p:sp>
      </p:grpSp>
      <p:sp>
        <p:nvSpPr>
          <p:cNvPr id="15" name="平行四边形 14"/>
          <p:cNvSpPr/>
          <p:nvPr/>
        </p:nvSpPr>
        <p:spPr>
          <a:xfrm>
            <a:off x="2031201" y="925664"/>
            <a:ext cx="8644499" cy="1224297"/>
          </a:xfrm>
          <a:prstGeom prst="parallelogram">
            <a:avLst>
              <a:gd name="adj" fmla="val 716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6" name="组合 15"/>
          <p:cNvGrpSpPr/>
          <p:nvPr/>
        </p:nvGrpSpPr>
        <p:grpSpPr>
          <a:xfrm>
            <a:off x="0" y="1196288"/>
            <a:ext cx="12190415" cy="2008957"/>
            <a:chOff x="-1" y="1611086"/>
            <a:chExt cx="12190415" cy="3657600"/>
          </a:xfrm>
        </p:grpSpPr>
        <p:sp>
          <p:nvSpPr>
            <p:cNvPr id="17" name="矩形 3"/>
            <p:cNvSpPr/>
            <p:nvPr/>
          </p:nvSpPr>
          <p:spPr>
            <a:xfrm>
              <a:off x="261258" y="1620158"/>
              <a:ext cx="11929156" cy="2320473"/>
            </a:xfrm>
            <a:custGeom>
              <a:avLst/>
              <a:gdLst>
                <a:gd name="connsiteX0" fmla="*/ 0 w 12190413"/>
                <a:gd name="connsiteY0" fmla="*/ 0 h 3643086"/>
                <a:gd name="connsiteX1" fmla="*/ 12190413 w 12190413"/>
                <a:gd name="connsiteY1" fmla="*/ 0 h 3643086"/>
                <a:gd name="connsiteX2" fmla="*/ 12190413 w 12190413"/>
                <a:gd name="connsiteY2" fmla="*/ 3643086 h 3643086"/>
                <a:gd name="connsiteX3" fmla="*/ 0 w 12190413"/>
                <a:gd name="connsiteY3" fmla="*/ 3643086 h 3643086"/>
                <a:gd name="connsiteX4" fmla="*/ 0 w 12190413"/>
                <a:gd name="connsiteY4" fmla="*/ 0 h 3643086"/>
                <a:gd name="connsiteX0-1" fmla="*/ 1930400 w 12190413"/>
                <a:gd name="connsiteY0-2" fmla="*/ 0 h 3657600"/>
                <a:gd name="connsiteX1-3" fmla="*/ 12190413 w 12190413"/>
                <a:gd name="connsiteY1-4" fmla="*/ 14514 h 3657600"/>
                <a:gd name="connsiteX2-5" fmla="*/ 12190413 w 12190413"/>
                <a:gd name="connsiteY2-6" fmla="*/ 3657600 h 3657600"/>
                <a:gd name="connsiteX3-7" fmla="*/ 0 w 12190413"/>
                <a:gd name="connsiteY3-8" fmla="*/ 3657600 h 3657600"/>
                <a:gd name="connsiteX4-9" fmla="*/ 1930400 w 12190413"/>
                <a:gd name="connsiteY4-10" fmla="*/ 0 h 3657600"/>
                <a:gd name="connsiteX0-11" fmla="*/ 1669143 w 11929156"/>
                <a:gd name="connsiteY0-12" fmla="*/ 0 h 3727269"/>
                <a:gd name="connsiteX1-13" fmla="*/ 11929156 w 11929156"/>
                <a:gd name="connsiteY1-14" fmla="*/ 14514 h 3727269"/>
                <a:gd name="connsiteX2-15" fmla="*/ 11929156 w 11929156"/>
                <a:gd name="connsiteY2-16" fmla="*/ 3657600 h 3727269"/>
                <a:gd name="connsiteX3-17" fmla="*/ 0 w 11929156"/>
                <a:gd name="connsiteY3-18" fmla="*/ 3727269 h 3727269"/>
                <a:gd name="connsiteX4-19" fmla="*/ 1669143 w 11929156"/>
                <a:gd name="connsiteY4-20" fmla="*/ 0 h 3727269"/>
                <a:gd name="connsiteX0-21" fmla="*/ 1954893 w 11929156"/>
                <a:gd name="connsiteY0-22" fmla="*/ 22062 h 3712755"/>
                <a:gd name="connsiteX1-23" fmla="*/ 11929156 w 11929156"/>
                <a:gd name="connsiteY1-24" fmla="*/ 0 h 3712755"/>
                <a:gd name="connsiteX2-25" fmla="*/ 11929156 w 11929156"/>
                <a:gd name="connsiteY2-26" fmla="*/ 3643086 h 3712755"/>
                <a:gd name="connsiteX3-27" fmla="*/ 0 w 11929156"/>
                <a:gd name="connsiteY3-28" fmla="*/ 3712755 h 3712755"/>
                <a:gd name="connsiteX4-29" fmla="*/ 1954893 w 11929156"/>
                <a:gd name="connsiteY4-30" fmla="*/ 22062 h 3712755"/>
                <a:gd name="connsiteX0-31" fmla="*/ 1954893 w 11929156"/>
                <a:gd name="connsiteY0-32" fmla="*/ 22062 h 3712755"/>
                <a:gd name="connsiteX1-33" fmla="*/ 11929156 w 11929156"/>
                <a:gd name="connsiteY1-34" fmla="*/ 0 h 3712755"/>
                <a:gd name="connsiteX2-35" fmla="*/ 0 w 11929156"/>
                <a:gd name="connsiteY2-36" fmla="*/ 3712755 h 3712755"/>
                <a:gd name="connsiteX3-37" fmla="*/ 1954893 w 11929156"/>
                <a:gd name="connsiteY3-38" fmla="*/ 22062 h 3712755"/>
              </a:gdLst>
              <a:ahLst/>
              <a:cxnLst>
                <a:cxn ang="0">
                  <a:pos x="connsiteX0-1" y="connsiteY0-2"/>
                </a:cxn>
                <a:cxn ang="0">
                  <a:pos x="connsiteX1-3" y="connsiteY1-4"/>
                </a:cxn>
                <a:cxn ang="0">
                  <a:pos x="connsiteX2-5" y="connsiteY2-6"/>
                </a:cxn>
                <a:cxn ang="0">
                  <a:pos x="connsiteX3-7" y="connsiteY3-8"/>
                </a:cxn>
              </a:cxnLst>
              <a:rect l="l" t="t" r="r" b="b"/>
              <a:pathLst>
                <a:path w="11929156" h="3712755">
                  <a:moveTo>
                    <a:pt x="1954893" y="22062"/>
                  </a:moveTo>
                  <a:lnTo>
                    <a:pt x="11929156" y="0"/>
                  </a:lnTo>
                  <a:lnTo>
                    <a:pt x="0" y="3712755"/>
                  </a:lnTo>
                  <a:lnTo>
                    <a:pt x="1954893" y="2206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1" name="任意多边形: 形状 30"/>
            <p:cNvSpPr/>
            <p:nvPr/>
          </p:nvSpPr>
          <p:spPr>
            <a:xfrm>
              <a:off x="-1"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2" name="任意多边形: 形状 31"/>
            <p:cNvSpPr/>
            <p:nvPr/>
          </p:nvSpPr>
          <p:spPr>
            <a:xfrm flipH="1" flipV="1">
              <a:off x="5642129" y="1611086"/>
              <a:ext cx="6548283" cy="3657600"/>
            </a:xfrm>
            <a:custGeom>
              <a:avLst/>
              <a:gdLst>
                <a:gd name="connsiteX0" fmla="*/ 1930400 w 5642130"/>
                <a:gd name="connsiteY0" fmla="*/ 0 h 3657600"/>
                <a:gd name="connsiteX1" fmla="*/ 5642130 w 5642130"/>
                <a:gd name="connsiteY1" fmla="*/ 5251 h 3657600"/>
                <a:gd name="connsiteX2" fmla="*/ 5642130 w 5642130"/>
                <a:gd name="connsiteY2" fmla="*/ 3657600 h 3657600"/>
                <a:gd name="connsiteX3" fmla="*/ 0 w 564213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642130" h="3657600">
                  <a:moveTo>
                    <a:pt x="1930400" y="0"/>
                  </a:moveTo>
                  <a:lnTo>
                    <a:pt x="5642130" y="5251"/>
                  </a:lnTo>
                  <a:lnTo>
                    <a:pt x="5642130" y="3657600"/>
                  </a:lnTo>
                  <a:lnTo>
                    <a:pt x="0" y="3657600"/>
                  </a:lnTo>
                  <a:close/>
                </a:path>
              </a:pathLst>
            </a:custGeom>
            <a:blipFill dpi="0" rotWithShape="0">
              <a:blip r:embed="rId3" cstate="screen">
                <a:extLst>
                  <a:ext uri="{BEBA8EAE-BF5A-486C-A8C5-ECC9F3942E4B}">
                    <a14:imgProps xmlns:a14="http://schemas.microsoft.com/office/drawing/2010/main">
                      <a14:imgLayer r:embed="rId4">
                        <a14:imgEffect>
                          <a14:brightnessContrast bright="38000"/>
                        </a14:imgEffect>
                        <a14:imgEffect>
                          <a14:saturation sat="0"/>
                        </a14:imgEffect>
                        <a14:imgEffect>
                          <a14:sharpenSoften amount="58000"/>
                        </a14:imgEffect>
                      </a14:imgLayer>
                    </a14:imgProps>
                  </a:ext>
                </a:extLst>
              </a:blip>
              <a:srcRect/>
              <a:tile tx="-381000" ty="0" sx="39000" sy="39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38" name="直角三角形 37"/>
          <p:cNvSpPr/>
          <p:nvPr/>
        </p:nvSpPr>
        <p:spPr>
          <a:xfrm flipH="1">
            <a:off x="10210801" y="1488388"/>
            <a:ext cx="1979612" cy="1815299"/>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矩形 18"/>
          <p:cNvSpPr/>
          <p:nvPr/>
        </p:nvSpPr>
        <p:spPr>
          <a:xfrm>
            <a:off x="2593651" y="1190349"/>
            <a:ext cx="2791118" cy="202508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dirty="0">
                <a:solidFill>
                  <a:schemeClr val="bg1"/>
                </a:solidFill>
                <a:latin typeface="微软雅黑" panose="020B0503020204020204" pitchFamily="34" charset="-122"/>
                <a:ea typeface="微软雅黑" panose="020B0503020204020204" pitchFamily="34" charset="-122"/>
              </a:rPr>
              <a:t>TWO</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TextBox 23"/>
          <p:cNvSpPr txBox="1"/>
          <p:nvPr/>
        </p:nvSpPr>
        <p:spPr>
          <a:xfrm>
            <a:off x="977015" y="4175140"/>
            <a:ext cx="4468710" cy="2062103"/>
          </a:xfrm>
          <a:prstGeom prst="rect">
            <a:avLst/>
          </a:prstGeom>
          <a:noFill/>
        </p:spPr>
        <p:txBody>
          <a:bodyPr wrap="square" rtlCol="0">
            <a:spAutoFit/>
          </a:bodyPr>
          <a:lstStyle/>
          <a:p>
            <a:r>
              <a:rPr lang="en-US" altLang="zh-CN" sz="800" dirty="0">
                <a:solidFill>
                  <a:srgbClr val="FFFFFF">
                    <a:lumMod val="75000"/>
                  </a:srgb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rgbClr val="FFFFFF">
                    <a:lumMod val="75000"/>
                  </a:srgbClr>
                </a:solidFill>
                <a:latin typeface="微软雅黑" panose="020B0503020204020204" pitchFamily="34" charset="-122"/>
                <a:ea typeface="微软雅黑" panose="020B0503020204020204" pitchFamily="34" charset="-122"/>
              </a:rPr>
              <a:t>aste</a:t>
            </a:r>
            <a:r>
              <a:rPr lang="en-US" altLang="zh-CN" sz="800" dirty="0">
                <a:solidFill>
                  <a:srgbClr val="FFFFFF">
                    <a:lumMod val="75000"/>
                  </a:srgb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r>
              <a:rPr lang="en-US" altLang="zh-CN" sz="800" dirty="0">
                <a:solidFill>
                  <a:srgbClr val="FFFFFF">
                    <a:lumMod val="75000"/>
                  </a:srgbClr>
                </a:solidFill>
                <a:latin typeface="微软雅黑" panose="020B0503020204020204" pitchFamily="34" charset="-122"/>
                <a:ea typeface="微软雅黑" panose="020B0503020204020204" pitchFamily="34" charset="-122"/>
              </a:rPr>
              <a:t>Your content to play here, or through your copy, </a:t>
            </a:r>
          </a:p>
          <a:p>
            <a:r>
              <a:rPr lang="en-US" altLang="zh-CN" sz="800" dirty="0">
                <a:solidFill>
                  <a:srgbClr val="FFFFFF">
                    <a:lumMod val="75000"/>
                  </a:srgb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rgbClr val="FFFFFF">
                    <a:lumMod val="75000"/>
                  </a:srgbClr>
                </a:solidFill>
                <a:latin typeface="微软雅黑" panose="020B0503020204020204" pitchFamily="34" charset="-122"/>
                <a:ea typeface="微软雅黑" panose="020B0503020204020204" pitchFamily="34" charset="-122"/>
              </a:rPr>
              <a:t>aste</a:t>
            </a:r>
            <a:r>
              <a:rPr lang="en-US" altLang="zh-CN" sz="800" dirty="0">
                <a:solidFill>
                  <a:srgbClr val="FFFFFF">
                    <a:lumMod val="75000"/>
                  </a:srgb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r>
              <a:rPr lang="en-US" altLang="zh-CN" sz="800" dirty="0">
                <a:solidFill>
                  <a:srgbClr val="FFFFFF">
                    <a:lumMod val="75000"/>
                  </a:srgb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rgbClr val="FFFFFF">
                    <a:lumMod val="75000"/>
                  </a:srgbClr>
                </a:solidFill>
                <a:latin typeface="微软雅黑" panose="020B0503020204020204" pitchFamily="34" charset="-122"/>
                <a:ea typeface="微软雅黑" panose="020B0503020204020204" pitchFamily="34" charset="-122"/>
              </a:rPr>
              <a:t>aste</a:t>
            </a:r>
            <a:r>
              <a:rPr lang="en-US" altLang="zh-CN" sz="800" dirty="0">
                <a:solidFill>
                  <a:srgbClr val="FFFFFF">
                    <a:lumMod val="75000"/>
                  </a:srgb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a:p>
            <a:endParaRPr lang="zh-CN" altLang="en-US" sz="800" dirty="0">
              <a:solidFill>
                <a:srgbClr val="FFFFFF">
                  <a:lumMod val="75000"/>
                </a:srgb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963907" y="163544"/>
            <a:ext cx="2007296" cy="1415143"/>
            <a:chOff x="8663779" y="330923"/>
            <a:chExt cx="2762846" cy="1947806"/>
          </a:xfrm>
        </p:grpSpPr>
        <p:sp>
          <p:nvSpPr>
            <p:cNvPr id="24" name="矩形 23"/>
            <p:cNvSpPr/>
            <p:nvPr/>
          </p:nvSpPr>
          <p:spPr>
            <a:xfrm>
              <a:off x="9240208" y="330923"/>
              <a:ext cx="817478" cy="81747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矩形 24"/>
            <p:cNvSpPr/>
            <p:nvPr/>
          </p:nvSpPr>
          <p:spPr>
            <a:xfrm>
              <a:off x="9786738" y="1436900"/>
              <a:ext cx="841829" cy="841829"/>
            </a:xfrm>
            <a:prstGeom prst="rect">
              <a:avLst/>
            </a:prstGeom>
            <a:solidFill>
              <a:schemeClr val="tx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矩形 25"/>
            <p:cNvSpPr/>
            <p:nvPr/>
          </p:nvSpPr>
          <p:spPr>
            <a:xfrm>
              <a:off x="8663779" y="1403632"/>
              <a:ext cx="438490" cy="438488"/>
            </a:xfrm>
            <a:prstGeom prst="rect">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7" name="矩形 26"/>
            <p:cNvSpPr/>
            <p:nvPr/>
          </p:nvSpPr>
          <p:spPr>
            <a:xfrm>
              <a:off x="10988135" y="1148401"/>
              <a:ext cx="438490" cy="43848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28" name="组合 27"/>
          <p:cNvGrpSpPr/>
          <p:nvPr/>
        </p:nvGrpSpPr>
        <p:grpSpPr>
          <a:xfrm>
            <a:off x="261259" y="1237893"/>
            <a:ext cx="2007296" cy="1415143"/>
            <a:chOff x="8663779" y="330923"/>
            <a:chExt cx="2762846" cy="1947806"/>
          </a:xfrm>
        </p:grpSpPr>
        <p:sp>
          <p:nvSpPr>
            <p:cNvPr id="29" name="矩形 28"/>
            <p:cNvSpPr/>
            <p:nvPr/>
          </p:nvSpPr>
          <p:spPr>
            <a:xfrm>
              <a:off x="9240208" y="330923"/>
              <a:ext cx="817478" cy="817478"/>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0" name="矩形 29"/>
            <p:cNvSpPr/>
            <p:nvPr/>
          </p:nvSpPr>
          <p:spPr>
            <a:xfrm>
              <a:off x="9786738" y="1436900"/>
              <a:ext cx="841829" cy="84182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9" name="矩形 38"/>
            <p:cNvSpPr/>
            <p:nvPr/>
          </p:nvSpPr>
          <p:spPr>
            <a:xfrm>
              <a:off x="8663779" y="1403632"/>
              <a:ext cx="438490" cy="438488"/>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6" name="矩形 45"/>
            <p:cNvSpPr/>
            <p:nvPr/>
          </p:nvSpPr>
          <p:spPr>
            <a:xfrm>
              <a:off x="10988135" y="1148401"/>
              <a:ext cx="438490" cy="4384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100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750" fill="hold"/>
                                        <p:tgtEl>
                                          <p:spTgt spid="38"/>
                                        </p:tgtEl>
                                        <p:attrNameLst>
                                          <p:attrName>ppt_x</p:attrName>
                                        </p:attrNameLst>
                                      </p:cBhvr>
                                      <p:tavLst>
                                        <p:tav tm="0">
                                          <p:val>
                                            <p:strVal val="0-#ppt_w/2"/>
                                          </p:val>
                                        </p:tav>
                                        <p:tav tm="100000">
                                          <p:val>
                                            <p:strVal val="#ppt_x"/>
                                          </p:val>
                                        </p:tav>
                                      </p:tavLst>
                                    </p:anim>
                                    <p:anim calcmode="lin" valueType="num">
                                      <p:cBhvr additive="base">
                                        <p:cTn id="19" dur="750" fill="hold"/>
                                        <p:tgtEl>
                                          <p:spTgt spid="38"/>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17"/>
                                  </p:stCondLst>
                                  <p:iterate type="lt">
                                    <p:tmPct val="30000"/>
                                  </p:iterate>
                                  <p:childTnLst>
                                    <p:set>
                                      <p:cBhvr>
                                        <p:cTn id="28" dur="1" fill="hold">
                                          <p:stCondLst>
                                            <p:cond delay="0"/>
                                          </p:stCondLst>
                                        </p:cTn>
                                        <p:tgtEl>
                                          <p:spTgt spid="45"/>
                                        </p:tgtEl>
                                        <p:attrNameLst>
                                          <p:attrName>style.visibility</p:attrName>
                                        </p:attrNameLst>
                                      </p:cBhvr>
                                      <p:to>
                                        <p:strVal val="visible"/>
                                      </p:to>
                                    </p:set>
                                    <p:animEffect transition="in" filter="wipe(left)">
                                      <p:cBhvr>
                                        <p:cTn id="29" dur="10"/>
                                        <p:tgtEl>
                                          <p:spTgt spid="45"/>
                                        </p:tgtEl>
                                      </p:cBhvr>
                                    </p:animEffect>
                                  </p:childTnLst>
                                </p:cTn>
                              </p:par>
                            </p:childTnLst>
                          </p:cTn>
                        </p:par>
                        <p:par>
                          <p:cTn id="30" fill="hold">
                            <p:stCondLst>
                              <p:cond delay="3595"/>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53" presetClass="entr" presetSubtype="16"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p:cTn id="36" dur="750" fill="hold"/>
                                        <p:tgtEl>
                                          <p:spTgt spid="23"/>
                                        </p:tgtEl>
                                        <p:attrNameLst>
                                          <p:attrName>ppt_w</p:attrName>
                                        </p:attrNameLst>
                                      </p:cBhvr>
                                      <p:tavLst>
                                        <p:tav tm="0">
                                          <p:val>
                                            <p:fltVal val="0"/>
                                          </p:val>
                                        </p:tav>
                                        <p:tav tm="100000">
                                          <p:val>
                                            <p:strVal val="#ppt_w"/>
                                          </p:val>
                                        </p:tav>
                                      </p:tavLst>
                                    </p:anim>
                                    <p:anim calcmode="lin" valueType="num">
                                      <p:cBhvr>
                                        <p:cTn id="37" dur="750" fill="hold"/>
                                        <p:tgtEl>
                                          <p:spTgt spid="23"/>
                                        </p:tgtEl>
                                        <p:attrNameLst>
                                          <p:attrName>ppt_h</p:attrName>
                                        </p:attrNameLst>
                                      </p:cBhvr>
                                      <p:tavLst>
                                        <p:tav tm="0">
                                          <p:val>
                                            <p:fltVal val="0"/>
                                          </p:val>
                                        </p:tav>
                                        <p:tav tm="100000">
                                          <p:val>
                                            <p:strVal val="#ppt_h"/>
                                          </p:val>
                                        </p:tav>
                                      </p:tavLst>
                                    </p:anim>
                                    <p:animEffect transition="in" filter="fade">
                                      <p:cBhvr>
                                        <p:cTn id="38" dur="750"/>
                                        <p:tgtEl>
                                          <p:spTgt spid="23"/>
                                        </p:tgtEl>
                                      </p:cBhvr>
                                    </p:animEffect>
                                  </p:childTnLst>
                                </p:cTn>
                              </p:par>
                            </p:childTnLst>
                          </p:cTn>
                        </p:par>
                        <p:par>
                          <p:cTn id="39" fill="hold">
                            <p:stCondLst>
                              <p:cond delay="4095"/>
                            </p:stCondLst>
                            <p:childTnLst>
                              <p:par>
                                <p:cTn id="40" presetID="26" presetClass="emph" presetSubtype="0" fill="hold" nodeType="afterEffect">
                                  <p:stCondLst>
                                    <p:cond delay="0"/>
                                  </p:stCondLst>
                                  <p:childTnLst>
                                    <p:animEffect transition="out" filter="fade">
                                      <p:cBhvr>
                                        <p:cTn id="41" dur="500" tmFilter="0, 0; .2, .5; .8, .5; 1, 0"/>
                                        <p:tgtEl>
                                          <p:spTgt spid="23"/>
                                        </p:tgtEl>
                                      </p:cBhvr>
                                    </p:animEffect>
                                    <p:animScale>
                                      <p:cBhvr>
                                        <p:cTn id="42" dur="250" autoRev="1" fill="hold"/>
                                        <p:tgtEl>
                                          <p:spTgt spid="23"/>
                                        </p:tgtEl>
                                      </p:cBhvr>
                                      <p:by x="105000" y="105000"/>
                                    </p:animScale>
                                  </p:childTnLst>
                                </p:cTn>
                              </p:par>
                              <p:par>
                                <p:cTn id="43" presetID="53" presetClass="entr" presetSubtype="16" fill="hold" nodeType="withEffect">
                                  <p:stCondLst>
                                    <p:cond delay="5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750" fill="hold"/>
                                        <p:tgtEl>
                                          <p:spTgt spid="28"/>
                                        </p:tgtEl>
                                        <p:attrNameLst>
                                          <p:attrName>ppt_w</p:attrName>
                                        </p:attrNameLst>
                                      </p:cBhvr>
                                      <p:tavLst>
                                        <p:tav tm="0">
                                          <p:val>
                                            <p:fltVal val="0"/>
                                          </p:val>
                                        </p:tav>
                                        <p:tav tm="100000">
                                          <p:val>
                                            <p:strVal val="#ppt_w"/>
                                          </p:val>
                                        </p:tav>
                                      </p:tavLst>
                                    </p:anim>
                                    <p:anim calcmode="lin" valueType="num">
                                      <p:cBhvr>
                                        <p:cTn id="46" dur="750" fill="hold"/>
                                        <p:tgtEl>
                                          <p:spTgt spid="28"/>
                                        </p:tgtEl>
                                        <p:attrNameLst>
                                          <p:attrName>ppt_h</p:attrName>
                                        </p:attrNameLst>
                                      </p:cBhvr>
                                      <p:tavLst>
                                        <p:tav tm="0">
                                          <p:val>
                                            <p:fltVal val="0"/>
                                          </p:val>
                                        </p:tav>
                                        <p:tav tm="100000">
                                          <p:val>
                                            <p:strVal val="#ppt_h"/>
                                          </p:val>
                                        </p:tav>
                                      </p:tavLst>
                                    </p:anim>
                                    <p:animEffect transition="in" filter="fade">
                                      <p:cBhvr>
                                        <p:cTn id="47" dur="750"/>
                                        <p:tgtEl>
                                          <p:spTgt spid="28"/>
                                        </p:tgtEl>
                                      </p:cBhvr>
                                    </p:animEffect>
                                  </p:childTnLst>
                                </p:cTn>
                              </p:par>
                            </p:childTnLst>
                          </p:cTn>
                        </p:par>
                        <p:par>
                          <p:cTn id="48" fill="hold">
                            <p:stCondLst>
                              <p:cond delay="4595"/>
                            </p:stCondLst>
                            <p:childTnLst>
                              <p:par>
                                <p:cTn id="49" presetID="26" presetClass="emph" presetSubtype="0" fill="hold" nodeType="afterEffect">
                                  <p:stCondLst>
                                    <p:cond delay="0"/>
                                  </p:stCondLst>
                                  <p:childTnLst>
                                    <p:animEffect transition="out" filter="fade">
                                      <p:cBhvr>
                                        <p:cTn id="50" dur="500" tmFilter="0, 0; .2, .5; .8, .5; 1, 0"/>
                                        <p:tgtEl>
                                          <p:spTgt spid="28"/>
                                        </p:tgtEl>
                                      </p:cBhvr>
                                    </p:animEffect>
                                    <p:animScale>
                                      <p:cBhvr>
                                        <p:cTn id="51"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P spid="19" grpId="0"/>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3320</Words>
  <Application>Microsoft Office PowerPoint</Application>
  <PresentationFormat>自定义</PresentationFormat>
  <Paragraphs>242</Paragraphs>
  <Slides>25</Slides>
  <Notes>7</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ITC Avant Garde Std Bk</vt:lpstr>
      <vt:lpstr>Open Sans</vt:lpstr>
      <vt:lpstr>Open Sans Light</vt:lpstr>
      <vt:lpstr>等线</vt:lpstr>
      <vt:lpstr>等线 Light</vt:lpstr>
      <vt:lpstr>宋体</vt:lpstr>
      <vt:lpstr>微软雅黑</vt:lpstr>
      <vt:lpstr>Arial</vt:lpstr>
      <vt:lpstr>Calibri</vt:lpstr>
      <vt:lpstr>Century Gothic</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工作计划</dc:title>
  <dc:creator>第一PPT</dc:creator>
  <cp:keywords>www.1ppt.com</cp:keywords>
  <dc:description>www.1ppt.com</dc:description>
  <cp:lastModifiedBy>天 下</cp:lastModifiedBy>
  <cp:revision>2816</cp:revision>
  <dcterms:created xsi:type="dcterms:W3CDTF">2015-12-01T09:06:00Z</dcterms:created>
  <dcterms:modified xsi:type="dcterms:W3CDTF">2021-01-05T00:16:14Z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